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290" r:id="rId3"/>
    <p:sldId id="291" r:id="rId4"/>
    <p:sldId id="289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6600"/>
    <a:srgbClr val="FFCC66"/>
    <a:srgbClr val="FFCC00"/>
    <a:srgbClr val="CC9900"/>
    <a:srgbClr val="CCECFF"/>
    <a:srgbClr val="D2BE84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66" autoAdjust="0"/>
    <p:restoredTop sz="94704" autoAdjust="0"/>
  </p:normalViewPr>
  <p:slideViewPr>
    <p:cSldViewPr>
      <p:cViewPr varScale="1">
        <p:scale>
          <a:sx n="68" d="100"/>
          <a:sy n="68" d="100"/>
        </p:scale>
        <p:origin x="78" y="43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FD834C-F2FD-460E-A710-1B3F82F13E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AAAA0DE-C54C-4818-A5FA-A59DEE7911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24799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2E3E7F-3E73-417A-A5A1-CB92D79B3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CA6AE2B-5432-47D3-982D-2037537DC2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226706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1D7613E-8B42-41B7-964E-B82EBF6E3D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099D20B-CC35-4DFE-BAE3-5791E0749A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081763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FAAAC6-A72C-4C99-979E-AB32A31B7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395EC6F-FF9C-4D6B-AFC3-EEF39EFB7C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264627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41F11DE-F530-4316-AD63-6A135E3BF9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EDBB172-9CDB-4AD6-B1B6-A6C4C774A8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84191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C59843-D8E4-4B20-B7EF-4CE1C1D9E0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BFD519A-BC9B-4BAA-9920-9EFD64D6A7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CFA0FF5-4BBF-4E78-9A5B-20FC5D9785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9817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AD18A3-4D67-44D5-91EC-4879C067F6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133F4BF-20BA-4C8E-8331-62EF7A7AEA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F554D97-76A1-4CA1-BF4D-A6376F6F20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E24A427-6518-45E9-8354-F516B84B3D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A58D757-B871-43DD-B741-1F3F261CCE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912882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B6A774-8C0D-4378-923C-4F66AC624B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739600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4455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7A41F0-7F2C-4967-8B57-8AEF43495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A2A1BBA-E1EE-4CD5-863E-441346F4AF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F48E248-0DF4-44A2-9872-21F6E9EF9E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19670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12DE14-3EE0-4959-89DC-5507511EB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BC4FC0F-7E49-45DD-A022-A5BED497CF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22F5C90-CD39-4E7D-88F2-D1AC281979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05170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22C888C8-BD8F-4982-BA66-80BA0AE962A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C2A90BD3-F1B2-4C6F-BAA4-857540783C3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3067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Copyright©2010-2011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5CFEFA9D-EFA0-4044-80B4-46EB83CF26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9AB5C74D-8323-4597-8CBE-C7DCB6D2DAA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21A152AF-AD57-4AF1-83E0-AAA2CE22EC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B85C4797-2FB6-4F26-A6CD-55D19BC8717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253DA4F7-745E-47CC-B77D-1F33C555B39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DA3F7066-3A1C-4217-96ED-6A50200B3DB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A2443C3E-C0C6-40AF-A32C-E9C7153BBD2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828D1726-8A90-41D0-BB62-59C1D01C6BF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05FD2FA6-4A79-45F0-A071-1E5410CF9E5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7186EF31-2035-4282-96B1-40E1E87A772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654F6D6B-3E41-4BE2-B545-A8E41212B23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B43937EE-B6D7-4183-B8A9-2324E911B31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23E5BFA7-D316-4B66-87BB-DCBB91B7383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E799DC78-B21D-4C41-988F-A12701FA867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877D14A8-2CCE-47CA-B48C-2A299F26C89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2B826E62-D017-48CA-AFDF-B61ECF33935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129" name="Group 97">
            <a:extLst>
              <a:ext uri="{FF2B5EF4-FFF2-40B4-BE49-F238E27FC236}">
                <a16:creationId xmlns:a16="http://schemas.microsoft.com/office/drawing/2014/main" id="{3AC7A374-6547-4BBF-9F78-1C36B1941436}"/>
              </a:ext>
            </a:extLst>
          </p:cNvPr>
          <p:cNvGrpSpPr>
            <a:grpSpLocks/>
          </p:cNvGrpSpPr>
          <p:nvPr/>
        </p:nvGrpSpPr>
        <p:grpSpPr bwMode="auto">
          <a:xfrm>
            <a:off x="884238" y="874713"/>
            <a:ext cx="673100" cy="1512887"/>
            <a:chOff x="9367" y="4627"/>
            <a:chExt cx="1860" cy="4173"/>
          </a:xfrm>
        </p:grpSpPr>
        <p:sp>
          <p:nvSpPr>
            <p:cNvPr id="44130" name="Rectangle 98">
              <a:extLst>
                <a:ext uri="{FF2B5EF4-FFF2-40B4-BE49-F238E27FC236}">
                  <a16:creationId xmlns:a16="http://schemas.microsoft.com/office/drawing/2014/main" id="{2FF37145-4945-4CF1-8180-411943A4C1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90" y="8755"/>
              <a:ext cx="1814" cy="45"/>
            </a:xfrm>
            <a:prstGeom prst="rect">
              <a:avLst/>
            </a:prstGeom>
            <a:solidFill>
              <a:srgbClr val="969696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31" name="Rectangle 99">
              <a:extLst>
                <a:ext uri="{FF2B5EF4-FFF2-40B4-BE49-F238E27FC236}">
                  <a16:creationId xmlns:a16="http://schemas.microsoft.com/office/drawing/2014/main" id="{5825137B-1B9C-428D-A9F6-3579FC43A2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67" y="4627"/>
              <a:ext cx="930" cy="4133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100000">
                  <a:srgbClr val="E7E0B7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32" name="Rectangle 100">
              <a:extLst>
                <a:ext uri="{FF2B5EF4-FFF2-40B4-BE49-F238E27FC236}">
                  <a16:creationId xmlns:a16="http://schemas.microsoft.com/office/drawing/2014/main" id="{275C7363-2255-450C-BB39-2BF4E6665D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97" y="4629"/>
              <a:ext cx="930" cy="4128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100000">
                  <a:srgbClr val="E7E0B7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4133" name="Group 101">
              <a:extLst>
                <a:ext uri="{FF2B5EF4-FFF2-40B4-BE49-F238E27FC236}">
                  <a16:creationId xmlns:a16="http://schemas.microsoft.com/office/drawing/2014/main" id="{F08F3A41-F342-4C30-9C0F-445CA15469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138" y="6419"/>
              <a:ext cx="68" cy="567"/>
              <a:chOff x="8256" y="6419"/>
              <a:chExt cx="68" cy="567"/>
            </a:xfrm>
          </p:grpSpPr>
          <p:sp>
            <p:nvSpPr>
              <p:cNvPr id="44134" name="AutoShape 102">
                <a:extLst>
                  <a:ext uri="{FF2B5EF4-FFF2-40B4-BE49-F238E27FC236}">
                    <a16:creationId xmlns:a16="http://schemas.microsoft.com/office/drawing/2014/main" id="{B5A1EDBB-31D9-4A89-84A4-61E634A09B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67" y="6419"/>
                <a:ext cx="45" cy="56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85882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85882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135" name="Rectangle 103">
                <a:extLst>
                  <a:ext uri="{FF2B5EF4-FFF2-40B4-BE49-F238E27FC236}">
                    <a16:creationId xmlns:a16="http://schemas.microsoft.com/office/drawing/2014/main" id="{3884A9D3-ABA9-47FB-A1AB-BC3C835109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56" y="6487"/>
                <a:ext cx="68" cy="431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66667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shade val="66667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136" name="Group 104">
              <a:extLst>
                <a:ext uri="{FF2B5EF4-FFF2-40B4-BE49-F238E27FC236}">
                  <a16:creationId xmlns:a16="http://schemas.microsoft.com/office/drawing/2014/main" id="{7FCE1056-B75A-4D47-98F1-F089E4AF70D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410" y="6419"/>
              <a:ext cx="68" cy="567"/>
              <a:chOff x="8256" y="6419"/>
              <a:chExt cx="68" cy="567"/>
            </a:xfrm>
          </p:grpSpPr>
          <p:sp>
            <p:nvSpPr>
              <p:cNvPr id="44137" name="AutoShape 105">
                <a:extLst>
                  <a:ext uri="{FF2B5EF4-FFF2-40B4-BE49-F238E27FC236}">
                    <a16:creationId xmlns:a16="http://schemas.microsoft.com/office/drawing/2014/main" id="{C2F2D48E-7FD4-4FFE-809F-CB4DE64794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67" y="6419"/>
                <a:ext cx="45" cy="56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85882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85882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138" name="Rectangle 106">
                <a:extLst>
                  <a:ext uri="{FF2B5EF4-FFF2-40B4-BE49-F238E27FC236}">
                    <a16:creationId xmlns:a16="http://schemas.microsoft.com/office/drawing/2014/main" id="{670E8DF3-D40E-4FBF-8CB8-3AC200DC1E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56" y="6487"/>
                <a:ext cx="68" cy="431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66667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shade val="66667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4139" name="Group 107">
            <a:extLst>
              <a:ext uri="{FF2B5EF4-FFF2-40B4-BE49-F238E27FC236}">
                <a16:creationId xmlns:a16="http://schemas.microsoft.com/office/drawing/2014/main" id="{D25A03A6-9ADD-4553-BC8C-200B655BFD2B}"/>
              </a:ext>
            </a:extLst>
          </p:cNvPr>
          <p:cNvGrpSpPr>
            <a:grpSpLocks/>
          </p:cNvGrpSpPr>
          <p:nvPr/>
        </p:nvGrpSpPr>
        <p:grpSpPr bwMode="auto">
          <a:xfrm>
            <a:off x="4448175" y="1196975"/>
            <a:ext cx="995363" cy="1212850"/>
            <a:chOff x="7416" y="6532"/>
            <a:chExt cx="1860" cy="2268"/>
          </a:xfrm>
        </p:grpSpPr>
        <p:sp>
          <p:nvSpPr>
            <p:cNvPr id="44140" name="Rectangle 108">
              <a:extLst>
                <a:ext uri="{FF2B5EF4-FFF2-40B4-BE49-F238E27FC236}">
                  <a16:creationId xmlns:a16="http://schemas.microsoft.com/office/drawing/2014/main" id="{E292643C-B617-42BB-A43C-74DC377AA2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9" y="8755"/>
              <a:ext cx="1814" cy="45"/>
            </a:xfrm>
            <a:prstGeom prst="rect">
              <a:avLst/>
            </a:prstGeom>
            <a:solidFill>
              <a:srgbClr val="969696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41" name="Rectangle 109">
              <a:extLst>
                <a:ext uri="{FF2B5EF4-FFF2-40B4-BE49-F238E27FC236}">
                  <a16:creationId xmlns:a16="http://schemas.microsoft.com/office/drawing/2014/main" id="{7E4EB376-348A-4B10-B9C6-743BB56338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16" y="6532"/>
              <a:ext cx="930" cy="2223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100000">
                  <a:srgbClr val="E7E0B7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42" name="Rectangle 110">
              <a:extLst>
                <a:ext uri="{FF2B5EF4-FFF2-40B4-BE49-F238E27FC236}">
                  <a16:creationId xmlns:a16="http://schemas.microsoft.com/office/drawing/2014/main" id="{E3C91291-854E-48CC-99C7-10B028DE5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46" y="6533"/>
              <a:ext cx="930" cy="2221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100000">
                  <a:srgbClr val="E7E0B7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4143" name="Group 111">
              <a:extLst>
                <a:ext uri="{FF2B5EF4-FFF2-40B4-BE49-F238E27FC236}">
                  <a16:creationId xmlns:a16="http://schemas.microsoft.com/office/drawing/2014/main" id="{C10CC533-DE0C-43F0-A37E-3439A9BA94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87" y="7362"/>
              <a:ext cx="68" cy="567"/>
              <a:chOff x="8256" y="6419"/>
              <a:chExt cx="68" cy="567"/>
            </a:xfrm>
          </p:grpSpPr>
          <p:sp>
            <p:nvSpPr>
              <p:cNvPr id="44144" name="AutoShape 112">
                <a:extLst>
                  <a:ext uri="{FF2B5EF4-FFF2-40B4-BE49-F238E27FC236}">
                    <a16:creationId xmlns:a16="http://schemas.microsoft.com/office/drawing/2014/main" id="{21161713-CE08-457C-9354-9AED51057A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67" y="6419"/>
                <a:ext cx="45" cy="56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85882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85882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145" name="Rectangle 113">
                <a:extLst>
                  <a:ext uri="{FF2B5EF4-FFF2-40B4-BE49-F238E27FC236}">
                    <a16:creationId xmlns:a16="http://schemas.microsoft.com/office/drawing/2014/main" id="{3D520D09-9259-4465-AC9B-0DD317DA46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56" y="6487"/>
                <a:ext cx="68" cy="431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66667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shade val="66667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146" name="Group 114">
              <a:extLst>
                <a:ext uri="{FF2B5EF4-FFF2-40B4-BE49-F238E27FC236}">
                  <a16:creationId xmlns:a16="http://schemas.microsoft.com/office/drawing/2014/main" id="{DF475074-E890-470B-A728-71F6A33856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459" y="7362"/>
              <a:ext cx="68" cy="567"/>
              <a:chOff x="8256" y="6419"/>
              <a:chExt cx="68" cy="567"/>
            </a:xfrm>
          </p:grpSpPr>
          <p:sp>
            <p:nvSpPr>
              <p:cNvPr id="44147" name="AutoShape 115">
                <a:extLst>
                  <a:ext uri="{FF2B5EF4-FFF2-40B4-BE49-F238E27FC236}">
                    <a16:creationId xmlns:a16="http://schemas.microsoft.com/office/drawing/2014/main" id="{0CF1F52A-83FB-4912-8F01-B0AC4595B6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67" y="6419"/>
                <a:ext cx="45" cy="56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85882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85882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148" name="Rectangle 116">
                <a:extLst>
                  <a:ext uri="{FF2B5EF4-FFF2-40B4-BE49-F238E27FC236}">
                    <a16:creationId xmlns:a16="http://schemas.microsoft.com/office/drawing/2014/main" id="{218FACA0-878A-40C4-8E01-E707420B20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56" y="6487"/>
                <a:ext cx="68" cy="431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66667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shade val="66667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4149" name="Group 117">
            <a:extLst>
              <a:ext uri="{FF2B5EF4-FFF2-40B4-BE49-F238E27FC236}">
                <a16:creationId xmlns:a16="http://schemas.microsoft.com/office/drawing/2014/main" id="{DB80C29D-4913-41E6-B9CC-8E28E685F226}"/>
              </a:ext>
            </a:extLst>
          </p:cNvPr>
          <p:cNvGrpSpPr>
            <a:grpSpLocks/>
          </p:cNvGrpSpPr>
          <p:nvPr/>
        </p:nvGrpSpPr>
        <p:grpSpPr bwMode="auto">
          <a:xfrm>
            <a:off x="8193088" y="1196975"/>
            <a:ext cx="995362" cy="1212850"/>
            <a:chOff x="5466" y="6530"/>
            <a:chExt cx="1860" cy="2268"/>
          </a:xfrm>
        </p:grpSpPr>
        <p:sp>
          <p:nvSpPr>
            <p:cNvPr id="44150" name="Rectangle 118">
              <a:extLst>
                <a:ext uri="{FF2B5EF4-FFF2-40B4-BE49-F238E27FC236}">
                  <a16:creationId xmlns:a16="http://schemas.microsoft.com/office/drawing/2014/main" id="{79A5B4FC-C7BE-4AB3-85E6-431D50078C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9" y="8753"/>
              <a:ext cx="1814" cy="45"/>
            </a:xfrm>
            <a:prstGeom prst="rect">
              <a:avLst/>
            </a:prstGeom>
            <a:solidFill>
              <a:srgbClr val="969696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51" name="Rectangle 119">
              <a:extLst>
                <a:ext uri="{FF2B5EF4-FFF2-40B4-BE49-F238E27FC236}">
                  <a16:creationId xmlns:a16="http://schemas.microsoft.com/office/drawing/2014/main" id="{3AB5A99F-DCCF-4DC2-8568-A6C4C817F7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6" y="6530"/>
              <a:ext cx="1860" cy="2228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100000">
                  <a:srgbClr val="E7E0B7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52" name="Rectangle 120">
              <a:extLst>
                <a:ext uri="{FF2B5EF4-FFF2-40B4-BE49-F238E27FC236}">
                  <a16:creationId xmlns:a16="http://schemas.microsoft.com/office/drawing/2014/main" id="{1B6F7EA4-1044-4058-8843-D7061EA032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1" y="6577"/>
              <a:ext cx="1769" cy="2132"/>
            </a:xfrm>
            <a:prstGeom prst="rect">
              <a:avLst/>
            </a:prstGeom>
            <a:gradFill rotWithShape="1">
              <a:gsLst>
                <a:gs pos="0">
                  <a:srgbClr val="666633"/>
                </a:gs>
                <a:gs pos="100000">
                  <a:srgbClr val="666633">
                    <a:gamma/>
                    <a:tint val="63529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53" name="AutoShape 121">
              <a:extLst>
                <a:ext uri="{FF2B5EF4-FFF2-40B4-BE49-F238E27FC236}">
                  <a16:creationId xmlns:a16="http://schemas.microsoft.com/office/drawing/2014/main" id="{A850E0F1-BA7D-48B8-8BD1-3044D98A1F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1" y="6577"/>
              <a:ext cx="1769" cy="136"/>
            </a:xfrm>
            <a:custGeom>
              <a:avLst/>
              <a:gdLst>
                <a:gd name="G0" fmla="+- 2711 0 0"/>
                <a:gd name="G1" fmla="+- 21600 0 2711"/>
                <a:gd name="G2" fmla="*/ 2711 1 2"/>
                <a:gd name="G3" fmla="+- 21600 0 G2"/>
                <a:gd name="G4" fmla="+/ 2711 21600 2"/>
                <a:gd name="G5" fmla="+/ G1 0 2"/>
                <a:gd name="G6" fmla="*/ 21600 21600 2711"/>
                <a:gd name="G7" fmla="*/ G6 1 2"/>
                <a:gd name="G8" fmla="+- 21600 0 G7"/>
                <a:gd name="G9" fmla="*/ 21600 1 2"/>
                <a:gd name="G10" fmla="+- 2711 0 G9"/>
                <a:gd name="G11" fmla="?: G10 G8 0"/>
                <a:gd name="G12" fmla="?: G10 G7 21600"/>
                <a:gd name="T0" fmla="*/ 20244 w 21600"/>
                <a:gd name="T1" fmla="*/ 10800 h 21600"/>
                <a:gd name="T2" fmla="*/ 10800 w 21600"/>
                <a:gd name="T3" fmla="*/ 21600 h 21600"/>
                <a:gd name="T4" fmla="*/ 1356 w 21600"/>
                <a:gd name="T5" fmla="*/ 10800 h 21600"/>
                <a:gd name="T6" fmla="*/ 10800 w 21600"/>
                <a:gd name="T7" fmla="*/ 0 h 21600"/>
                <a:gd name="T8" fmla="*/ 3156 w 21600"/>
                <a:gd name="T9" fmla="*/ 3156 h 21600"/>
                <a:gd name="T10" fmla="*/ 18444 w 21600"/>
                <a:gd name="T11" fmla="*/ 1844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711" y="21600"/>
                  </a:lnTo>
                  <a:lnTo>
                    <a:pt x="1888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808080">
                <a:alpha val="7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54" name="AutoShape 122">
              <a:extLst>
                <a:ext uri="{FF2B5EF4-FFF2-40B4-BE49-F238E27FC236}">
                  <a16:creationId xmlns:a16="http://schemas.microsoft.com/office/drawing/2014/main" id="{C08733C8-1F74-4B76-89A5-B7B32F5BDB7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" y="8573"/>
              <a:ext cx="1769" cy="136"/>
            </a:xfrm>
            <a:custGeom>
              <a:avLst/>
              <a:gdLst>
                <a:gd name="G0" fmla="+- 2711 0 0"/>
                <a:gd name="G1" fmla="+- 21600 0 2711"/>
                <a:gd name="G2" fmla="*/ 2711 1 2"/>
                <a:gd name="G3" fmla="+- 21600 0 G2"/>
                <a:gd name="G4" fmla="+/ 2711 21600 2"/>
                <a:gd name="G5" fmla="+/ G1 0 2"/>
                <a:gd name="G6" fmla="*/ 21600 21600 2711"/>
                <a:gd name="G7" fmla="*/ G6 1 2"/>
                <a:gd name="G8" fmla="+- 21600 0 G7"/>
                <a:gd name="G9" fmla="*/ 21600 1 2"/>
                <a:gd name="G10" fmla="+- 2711 0 G9"/>
                <a:gd name="G11" fmla="?: G10 G8 0"/>
                <a:gd name="G12" fmla="?: G10 G7 21600"/>
                <a:gd name="T0" fmla="*/ 20244 w 21600"/>
                <a:gd name="T1" fmla="*/ 10800 h 21600"/>
                <a:gd name="T2" fmla="*/ 10800 w 21600"/>
                <a:gd name="T3" fmla="*/ 21600 h 21600"/>
                <a:gd name="T4" fmla="*/ 1356 w 21600"/>
                <a:gd name="T5" fmla="*/ 10800 h 21600"/>
                <a:gd name="T6" fmla="*/ 10800 w 21600"/>
                <a:gd name="T7" fmla="*/ 0 h 21600"/>
                <a:gd name="T8" fmla="*/ 3156 w 21600"/>
                <a:gd name="T9" fmla="*/ 3156 h 21600"/>
                <a:gd name="T10" fmla="*/ 18444 w 21600"/>
                <a:gd name="T11" fmla="*/ 1844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711" y="21600"/>
                  </a:lnTo>
                  <a:lnTo>
                    <a:pt x="1888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55" name="AutoShape 123">
              <a:extLst>
                <a:ext uri="{FF2B5EF4-FFF2-40B4-BE49-F238E27FC236}">
                  <a16:creationId xmlns:a16="http://schemas.microsoft.com/office/drawing/2014/main" id="{CD1BF021-2A63-4184-8898-9E764BE42AD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4559" y="7529"/>
              <a:ext cx="2132" cy="227"/>
            </a:xfrm>
            <a:custGeom>
              <a:avLst/>
              <a:gdLst>
                <a:gd name="G0" fmla="+- 1387 0 0"/>
                <a:gd name="G1" fmla="+- 21600 0 1387"/>
                <a:gd name="G2" fmla="*/ 1387 1 2"/>
                <a:gd name="G3" fmla="+- 21600 0 G2"/>
                <a:gd name="G4" fmla="+/ 1387 21600 2"/>
                <a:gd name="G5" fmla="+/ G1 0 2"/>
                <a:gd name="G6" fmla="*/ 21600 21600 1387"/>
                <a:gd name="G7" fmla="*/ G6 1 2"/>
                <a:gd name="G8" fmla="+- 21600 0 G7"/>
                <a:gd name="G9" fmla="*/ 21600 1 2"/>
                <a:gd name="G10" fmla="+- 1387 0 G9"/>
                <a:gd name="G11" fmla="?: G10 G8 0"/>
                <a:gd name="G12" fmla="?: G10 G7 21600"/>
                <a:gd name="T0" fmla="*/ 20906 w 21600"/>
                <a:gd name="T1" fmla="*/ 10800 h 21600"/>
                <a:gd name="T2" fmla="*/ 10800 w 21600"/>
                <a:gd name="T3" fmla="*/ 21600 h 21600"/>
                <a:gd name="T4" fmla="*/ 694 w 21600"/>
                <a:gd name="T5" fmla="*/ 10800 h 21600"/>
                <a:gd name="T6" fmla="*/ 10800 w 21600"/>
                <a:gd name="T7" fmla="*/ 0 h 21600"/>
                <a:gd name="T8" fmla="*/ 2494 w 21600"/>
                <a:gd name="T9" fmla="*/ 2494 h 21600"/>
                <a:gd name="T10" fmla="*/ 19106 w 21600"/>
                <a:gd name="T11" fmla="*/ 191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387" y="21600"/>
                  </a:lnTo>
                  <a:lnTo>
                    <a:pt x="2021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69696">
                <a:alpha val="7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56" name="AutoShape 124">
              <a:extLst>
                <a:ext uri="{FF2B5EF4-FFF2-40B4-BE49-F238E27FC236}">
                  <a16:creationId xmlns:a16="http://schemas.microsoft.com/office/drawing/2014/main" id="{0A603B16-4D8E-474F-8444-6DD84E6295C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 flipH="1">
              <a:off x="6102" y="7529"/>
              <a:ext cx="2132" cy="227"/>
            </a:xfrm>
            <a:custGeom>
              <a:avLst/>
              <a:gdLst>
                <a:gd name="G0" fmla="+- 1387 0 0"/>
                <a:gd name="G1" fmla="+- 21600 0 1387"/>
                <a:gd name="G2" fmla="*/ 1387 1 2"/>
                <a:gd name="G3" fmla="+- 21600 0 G2"/>
                <a:gd name="G4" fmla="+/ 1387 21600 2"/>
                <a:gd name="G5" fmla="+/ G1 0 2"/>
                <a:gd name="G6" fmla="*/ 21600 21600 1387"/>
                <a:gd name="G7" fmla="*/ G6 1 2"/>
                <a:gd name="G8" fmla="+- 21600 0 G7"/>
                <a:gd name="G9" fmla="*/ 21600 1 2"/>
                <a:gd name="G10" fmla="+- 1387 0 G9"/>
                <a:gd name="G11" fmla="?: G10 G8 0"/>
                <a:gd name="G12" fmla="?: G10 G7 21600"/>
                <a:gd name="T0" fmla="*/ 20906 w 21600"/>
                <a:gd name="T1" fmla="*/ 10800 h 21600"/>
                <a:gd name="T2" fmla="*/ 10800 w 21600"/>
                <a:gd name="T3" fmla="*/ 21600 h 21600"/>
                <a:gd name="T4" fmla="*/ 694 w 21600"/>
                <a:gd name="T5" fmla="*/ 10800 h 21600"/>
                <a:gd name="T6" fmla="*/ 10800 w 21600"/>
                <a:gd name="T7" fmla="*/ 0 h 21600"/>
                <a:gd name="T8" fmla="*/ 2494 w 21600"/>
                <a:gd name="T9" fmla="*/ 2494 h 21600"/>
                <a:gd name="T10" fmla="*/ 19106 w 21600"/>
                <a:gd name="T11" fmla="*/ 191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387" y="21600"/>
                  </a:lnTo>
                  <a:lnTo>
                    <a:pt x="2021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69696">
                <a:alpha val="7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57" name="Rectangle 125">
              <a:extLst>
                <a:ext uri="{FF2B5EF4-FFF2-40B4-BE49-F238E27FC236}">
                  <a16:creationId xmlns:a16="http://schemas.microsoft.com/office/drawing/2014/main" id="{2A62E207-8012-4AD1-BA9B-FDC4285C09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1" y="7190"/>
              <a:ext cx="1770" cy="68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100000">
                  <a:srgbClr val="E7E0B7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58" name="Rectangle 126">
              <a:extLst>
                <a:ext uri="{FF2B5EF4-FFF2-40B4-BE49-F238E27FC236}">
                  <a16:creationId xmlns:a16="http://schemas.microsoft.com/office/drawing/2014/main" id="{558B2724-D1AB-4311-B586-F6B7F3E3B2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1" y="7938"/>
              <a:ext cx="1770" cy="68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100000">
                  <a:srgbClr val="E7E0B7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4159" name="Group 127">
            <a:extLst>
              <a:ext uri="{FF2B5EF4-FFF2-40B4-BE49-F238E27FC236}">
                <a16:creationId xmlns:a16="http://schemas.microsoft.com/office/drawing/2014/main" id="{38B76709-93CC-43E6-A828-466F6C00A43C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1196975"/>
            <a:ext cx="995363" cy="1212850"/>
            <a:chOff x="3448" y="6939"/>
            <a:chExt cx="1860" cy="2268"/>
          </a:xfrm>
        </p:grpSpPr>
        <p:sp>
          <p:nvSpPr>
            <p:cNvPr id="44160" name="Rectangle 128">
              <a:extLst>
                <a:ext uri="{FF2B5EF4-FFF2-40B4-BE49-F238E27FC236}">
                  <a16:creationId xmlns:a16="http://schemas.microsoft.com/office/drawing/2014/main" id="{CD8D0F4B-EEA7-4954-BCD5-BE636E2C1E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1" y="9162"/>
              <a:ext cx="1814" cy="45"/>
            </a:xfrm>
            <a:prstGeom prst="rect">
              <a:avLst/>
            </a:prstGeom>
            <a:solidFill>
              <a:srgbClr val="969696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61" name="Rectangle 129">
              <a:extLst>
                <a:ext uri="{FF2B5EF4-FFF2-40B4-BE49-F238E27FC236}">
                  <a16:creationId xmlns:a16="http://schemas.microsoft.com/office/drawing/2014/main" id="{44543276-02BA-4AF2-B0F3-02AC9EE06B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8" y="6939"/>
              <a:ext cx="1860" cy="2228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100000">
                  <a:srgbClr val="E7E0B7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62" name="Rectangle 130">
              <a:extLst>
                <a:ext uri="{FF2B5EF4-FFF2-40B4-BE49-F238E27FC236}">
                  <a16:creationId xmlns:a16="http://schemas.microsoft.com/office/drawing/2014/main" id="{B7C0EA90-A977-45DE-B946-03CBE0BB4A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3" y="6986"/>
              <a:ext cx="1769" cy="2132"/>
            </a:xfrm>
            <a:prstGeom prst="rect">
              <a:avLst/>
            </a:prstGeom>
            <a:gradFill rotWithShape="1">
              <a:gsLst>
                <a:gs pos="0">
                  <a:srgbClr val="666633"/>
                </a:gs>
                <a:gs pos="100000">
                  <a:srgbClr val="666633">
                    <a:gamma/>
                    <a:tint val="63529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63" name="AutoShape 131">
              <a:extLst>
                <a:ext uri="{FF2B5EF4-FFF2-40B4-BE49-F238E27FC236}">
                  <a16:creationId xmlns:a16="http://schemas.microsoft.com/office/drawing/2014/main" id="{F0BBC3CC-0956-4EF7-9F6E-AA8FA5D47D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3" y="6986"/>
              <a:ext cx="1769" cy="136"/>
            </a:xfrm>
            <a:custGeom>
              <a:avLst/>
              <a:gdLst>
                <a:gd name="G0" fmla="+- 2711 0 0"/>
                <a:gd name="G1" fmla="+- 21600 0 2711"/>
                <a:gd name="G2" fmla="*/ 2711 1 2"/>
                <a:gd name="G3" fmla="+- 21600 0 G2"/>
                <a:gd name="G4" fmla="+/ 2711 21600 2"/>
                <a:gd name="G5" fmla="+/ G1 0 2"/>
                <a:gd name="G6" fmla="*/ 21600 21600 2711"/>
                <a:gd name="G7" fmla="*/ G6 1 2"/>
                <a:gd name="G8" fmla="+- 21600 0 G7"/>
                <a:gd name="G9" fmla="*/ 21600 1 2"/>
                <a:gd name="G10" fmla="+- 2711 0 G9"/>
                <a:gd name="G11" fmla="?: G10 G8 0"/>
                <a:gd name="G12" fmla="?: G10 G7 21600"/>
                <a:gd name="T0" fmla="*/ 20244 w 21600"/>
                <a:gd name="T1" fmla="*/ 10800 h 21600"/>
                <a:gd name="T2" fmla="*/ 10800 w 21600"/>
                <a:gd name="T3" fmla="*/ 21600 h 21600"/>
                <a:gd name="T4" fmla="*/ 1356 w 21600"/>
                <a:gd name="T5" fmla="*/ 10800 h 21600"/>
                <a:gd name="T6" fmla="*/ 10800 w 21600"/>
                <a:gd name="T7" fmla="*/ 0 h 21600"/>
                <a:gd name="T8" fmla="*/ 3156 w 21600"/>
                <a:gd name="T9" fmla="*/ 3156 h 21600"/>
                <a:gd name="T10" fmla="*/ 18444 w 21600"/>
                <a:gd name="T11" fmla="*/ 1844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711" y="21600"/>
                  </a:lnTo>
                  <a:lnTo>
                    <a:pt x="1888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808080">
                <a:alpha val="7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64" name="AutoShape 132">
              <a:extLst>
                <a:ext uri="{FF2B5EF4-FFF2-40B4-BE49-F238E27FC236}">
                  <a16:creationId xmlns:a16="http://schemas.microsoft.com/office/drawing/2014/main" id="{86530A1F-2448-4385-B6DF-D7E4D1ABEAA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493" y="8982"/>
              <a:ext cx="1769" cy="136"/>
            </a:xfrm>
            <a:custGeom>
              <a:avLst/>
              <a:gdLst>
                <a:gd name="G0" fmla="+- 2711 0 0"/>
                <a:gd name="G1" fmla="+- 21600 0 2711"/>
                <a:gd name="G2" fmla="*/ 2711 1 2"/>
                <a:gd name="G3" fmla="+- 21600 0 G2"/>
                <a:gd name="G4" fmla="+/ 2711 21600 2"/>
                <a:gd name="G5" fmla="+/ G1 0 2"/>
                <a:gd name="G6" fmla="*/ 21600 21600 2711"/>
                <a:gd name="G7" fmla="*/ G6 1 2"/>
                <a:gd name="G8" fmla="+- 21600 0 G7"/>
                <a:gd name="G9" fmla="*/ 21600 1 2"/>
                <a:gd name="G10" fmla="+- 2711 0 G9"/>
                <a:gd name="G11" fmla="?: G10 G8 0"/>
                <a:gd name="G12" fmla="?: G10 G7 21600"/>
                <a:gd name="T0" fmla="*/ 20244 w 21600"/>
                <a:gd name="T1" fmla="*/ 10800 h 21600"/>
                <a:gd name="T2" fmla="*/ 10800 w 21600"/>
                <a:gd name="T3" fmla="*/ 21600 h 21600"/>
                <a:gd name="T4" fmla="*/ 1356 w 21600"/>
                <a:gd name="T5" fmla="*/ 10800 h 21600"/>
                <a:gd name="T6" fmla="*/ 10800 w 21600"/>
                <a:gd name="T7" fmla="*/ 0 h 21600"/>
                <a:gd name="T8" fmla="*/ 3156 w 21600"/>
                <a:gd name="T9" fmla="*/ 3156 h 21600"/>
                <a:gd name="T10" fmla="*/ 18444 w 21600"/>
                <a:gd name="T11" fmla="*/ 1844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711" y="21600"/>
                  </a:lnTo>
                  <a:lnTo>
                    <a:pt x="1888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65" name="AutoShape 133">
              <a:extLst>
                <a:ext uri="{FF2B5EF4-FFF2-40B4-BE49-F238E27FC236}">
                  <a16:creationId xmlns:a16="http://schemas.microsoft.com/office/drawing/2014/main" id="{340EBE65-F508-4626-ACD5-C4FB53C4BBF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541" y="7938"/>
              <a:ext cx="2132" cy="227"/>
            </a:xfrm>
            <a:custGeom>
              <a:avLst/>
              <a:gdLst>
                <a:gd name="G0" fmla="+- 1387 0 0"/>
                <a:gd name="G1" fmla="+- 21600 0 1387"/>
                <a:gd name="G2" fmla="*/ 1387 1 2"/>
                <a:gd name="G3" fmla="+- 21600 0 G2"/>
                <a:gd name="G4" fmla="+/ 1387 21600 2"/>
                <a:gd name="G5" fmla="+/ G1 0 2"/>
                <a:gd name="G6" fmla="*/ 21600 21600 1387"/>
                <a:gd name="G7" fmla="*/ G6 1 2"/>
                <a:gd name="G8" fmla="+- 21600 0 G7"/>
                <a:gd name="G9" fmla="*/ 21600 1 2"/>
                <a:gd name="G10" fmla="+- 1387 0 G9"/>
                <a:gd name="G11" fmla="?: G10 G8 0"/>
                <a:gd name="G12" fmla="?: G10 G7 21600"/>
                <a:gd name="T0" fmla="*/ 20906 w 21600"/>
                <a:gd name="T1" fmla="*/ 10800 h 21600"/>
                <a:gd name="T2" fmla="*/ 10800 w 21600"/>
                <a:gd name="T3" fmla="*/ 21600 h 21600"/>
                <a:gd name="T4" fmla="*/ 694 w 21600"/>
                <a:gd name="T5" fmla="*/ 10800 h 21600"/>
                <a:gd name="T6" fmla="*/ 10800 w 21600"/>
                <a:gd name="T7" fmla="*/ 0 h 21600"/>
                <a:gd name="T8" fmla="*/ 2494 w 21600"/>
                <a:gd name="T9" fmla="*/ 2494 h 21600"/>
                <a:gd name="T10" fmla="*/ 19106 w 21600"/>
                <a:gd name="T11" fmla="*/ 191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387" y="21600"/>
                  </a:lnTo>
                  <a:lnTo>
                    <a:pt x="2021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69696">
                <a:alpha val="7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66" name="AutoShape 134">
              <a:extLst>
                <a:ext uri="{FF2B5EF4-FFF2-40B4-BE49-F238E27FC236}">
                  <a16:creationId xmlns:a16="http://schemas.microsoft.com/office/drawing/2014/main" id="{0CB30123-B21F-4309-B347-29B65A802E0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 flipH="1">
              <a:off x="4084" y="7938"/>
              <a:ext cx="2132" cy="227"/>
            </a:xfrm>
            <a:custGeom>
              <a:avLst/>
              <a:gdLst>
                <a:gd name="G0" fmla="+- 1387 0 0"/>
                <a:gd name="G1" fmla="+- 21600 0 1387"/>
                <a:gd name="G2" fmla="*/ 1387 1 2"/>
                <a:gd name="G3" fmla="+- 21600 0 G2"/>
                <a:gd name="G4" fmla="+/ 1387 21600 2"/>
                <a:gd name="G5" fmla="+/ G1 0 2"/>
                <a:gd name="G6" fmla="*/ 21600 21600 1387"/>
                <a:gd name="G7" fmla="*/ G6 1 2"/>
                <a:gd name="G8" fmla="+- 21600 0 G7"/>
                <a:gd name="G9" fmla="*/ 21600 1 2"/>
                <a:gd name="G10" fmla="+- 1387 0 G9"/>
                <a:gd name="G11" fmla="?: G10 G8 0"/>
                <a:gd name="G12" fmla="?: G10 G7 21600"/>
                <a:gd name="T0" fmla="*/ 20906 w 21600"/>
                <a:gd name="T1" fmla="*/ 10800 h 21600"/>
                <a:gd name="T2" fmla="*/ 10800 w 21600"/>
                <a:gd name="T3" fmla="*/ 21600 h 21600"/>
                <a:gd name="T4" fmla="*/ 694 w 21600"/>
                <a:gd name="T5" fmla="*/ 10800 h 21600"/>
                <a:gd name="T6" fmla="*/ 10800 w 21600"/>
                <a:gd name="T7" fmla="*/ 0 h 21600"/>
                <a:gd name="T8" fmla="*/ 2494 w 21600"/>
                <a:gd name="T9" fmla="*/ 2494 h 21600"/>
                <a:gd name="T10" fmla="*/ 19106 w 21600"/>
                <a:gd name="T11" fmla="*/ 191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387" y="21600"/>
                  </a:lnTo>
                  <a:lnTo>
                    <a:pt x="2021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69696">
                <a:alpha val="7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67" name="Rectangle 135">
              <a:extLst>
                <a:ext uri="{FF2B5EF4-FFF2-40B4-BE49-F238E27FC236}">
                  <a16:creationId xmlns:a16="http://schemas.microsoft.com/office/drawing/2014/main" id="{6FFE650E-CBF7-4899-BF6A-4E5564AD49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3" y="7599"/>
              <a:ext cx="1770" cy="68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100000">
                  <a:srgbClr val="E7E0B7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68" name="Rectangle 136">
              <a:extLst>
                <a:ext uri="{FF2B5EF4-FFF2-40B4-BE49-F238E27FC236}">
                  <a16:creationId xmlns:a16="http://schemas.microsoft.com/office/drawing/2014/main" id="{E67B2D18-27AE-454B-8468-AA13AC339E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3" y="8347"/>
              <a:ext cx="1770" cy="68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100000">
                  <a:srgbClr val="E7E0B7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69" name="Rectangle 137">
              <a:extLst>
                <a:ext uri="{FF2B5EF4-FFF2-40B4-BE49-F238E27FC236}">
                  <a16:creationId xmlns:a16="http://schemas.microsoft.com/office/drawing/2014/main" id="{27F9BC90-BEE5-481E-AC14-5D7A52F7C2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7" y="6986"/>
              <a:ext cx="884" cy="2132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100000">
                  <a:srgbClr val="E7E0B7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70" name="Rectangle 138">
              <a:extLst>
                <a:ext uri="{FF2B5EF4-FFF2-40B4-BE49-F238E27FC236}">
                  <a16:creationId xmlns:a16="http://schemas.microsoft.com/office/drawing/2014/main" id="{E55234C2-D50E-4A28-A339-8313FF5E0A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9" y="6986"/>
              <a:ext cx="884" cy="2132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100000">
                  <a:srgbClr val="E7E0B7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71" name="AutoShape 139">
              <a:extLst>
                <a:ext uri="{FF2B5EF4-FFF2-40B4-BE49-F238E27FC236}">
                  <a16:creationId xmlns:a16="http://schemas.microsoft.com/office/drawing/2014/main" id="{84D4ECBD-D46D-4D7E-B172-2373874744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7" y="7870"/>
              <a:ext cx="114" cy="29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3333">
                    <a:gamma/>
                    <a:tint val="34902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72" name="AutoShape 140">
              <a:extLst>
                <a:ext uri="{FF2B5EF4-FFF2-40B4-BE49-F238E27FC236}">
                  <a16:creationId xmlns:a16="http://schemas.microsoft.com/office/drawing/2014/main" id="{94F8871D-80F3-4CE8-810C-A5DD96EA49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0" y="7893"/>
              <a:ext cx="68" cy="24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3333">
                    <a:gamma/>
                    <a:shade val="0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73" name="AutoShape 141">
              <a:extLst>
                <a:ext uri="{FF2B5EF4-FFF2-40B4-BE49-F238E27FC236}">
                  <a16:creationId xmlns:a16="http://schemas.microsoft.com/office/drawing/2014/main" id="{0910453E-2977-4AD3-8E9D-97DC965925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0" y="7870"/>
              <a:ext cx="114" cy="29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3333">
                    <a:gamma/>
                    <a:tint val="34902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74" name="AutoShape 142">
              <a:extLst>
                <a:ext uri="{FF2B5EF4-FFF2-40B4-BE49-F238E27FC236}">
                  <a16:creationId xmlns:a16="http://schemas.microsoft.com/office/drawing/2014/main" id="{9599AAF7-3163-497D-BAA4-726581666E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3" y="7893"/>
              <a:ext cx="68" cy="24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3333">
                    <a:gamma/>
                    <a:shade val="0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4175" name="Group 143">
            <a:extLst>
              <a:ext uri="{FF2B5EF4-FFF2-40B4-BE49-F238E27FC236}">
                <a16:creationId xmlns:a16="http://schemas.microsoft.com/office/drawing/2014/main" id="{1BD9CAAD-FE77-4EAE-995F-594C69745864}"/>
              </a:ext>
            </a:extLst>
          </p:cNvPr>
          <p:cNvGrpSpPr>
            <a:grpSpLocks/>
          </p:cNvGrpSpPr>
          <p:nvPr/>
        </p:nvGrpSpPr>
        <p:grpSpPr bwMode="auto">
          <a:xfrm>
            <a:off x="4665663" y="2851150"/>
            <a:ext cx="674687" cy="1512888"/>
            <a:chOff x="11294" y="4648"/>
            <a:chExt cx="1862" cy="4173"/>
          </a:xfrm>
        </p:grpSpPr>
        <p:sp>
          <p:nvSpPr>
            <p:cNvPr id="44176" name="Rectangle 144">
              <a:extLst>
                <a:ext uri="{FF2B5EF4-FFF2-40B4-BE49-F238E27FC236}">
                  <a16:creationId xmlns:a16="http://schemas.microsoft.com/office/drawing/2014/main" id="{45DEE5AF-811C-4C76-AB41-236F567BAF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18" y="8776"/>
              <a:ext cx="1814" cy="45"/>
            </a:xfrm>
            <a:prstGeom prst="rect">
              <a:avLst/>
            </a:prstGeom>
            <a:solidFill>
              <a:srgbClr val="969696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4177" name="Group 145">
              <a:extLst>
                <a:ext uri="{FF2B5EF4-FFF2-40B4-BE49-F238E27FC236}">
                  <a16:creationId xmlns:a16="http://schemas.microsoft.com/office/drawing/2014/main" id="{F3B306A1-3A3B-4FE9-A109-592A14B4B8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95" y="6033"/>
              <a:ext cx="1860" cy="2748"/>
              <a:chOff x="11317" y="6033"/>
              <a:chExt cx="1860" cy="2748"/>
            </a:xfrm>
          </p:grpSpPr>
          <p:sp>
            <p:nvSpPr>
              <p:cNvPr id="44178" name="Rectangle 146" descr="紙ふぶき (小)">
                <a:extLst>
                  <a:ext uri="{FF2B5EF4-FFF2-40B4-BE49-F238E27FC236}">
                    <a16:creationId xmlns:a16="http://schemas.microsoft.com/office/drawing/2014/main" id="{212F615C-B8FE-4044-954C-3FE24581C4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17" y="6033"/>
                <a:ext cx="930" cy="2748"/>
              </a:xfrm>
              <a:prstGeom prst="rect">
                <a:avLst/>
              </a:prstGeom>
              <a:pattFill prst="smConfetti">
                <a:fgClr>
                  <a:srgbClr val="CC9900"/>
                </a:fgClr>
                <a:bgClr>
                  <a:srgbClr val="996633"/>
                </a:bgClr>
              </a:patt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179" name="Rectangle 147" descr="紙ふぶき (小)">
                <a:extLst>
                  <a:ext uri="{FF2B5EF4-FFF2-40B4-BE49-F238E27FC236}">
                    <a16:creationId xmlns:a16="http://schemas.microsoft.com/office/drawing/2014/main" id="{CEA02463-60FC-46ED-9EFF-B966370388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47" y="6033"/>
                <a:ext cx="930" cy="2745"/>
              </a:xfrm>
              <a:prstGeom prst="rect">
                <a:avLst/>
              </a:prstGeom>
              <a:pattFill prst="smConfetti">
                <a:fgClr>
                  <a:srgbClr val="CC9900"/>
                </a:fgClr>
                <a:bgClr>
                  <a:srgbClr val="996633"/>
                </a:bgClr>
              </a:patt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180" name="Group 148">
              <a:extLst>
                <a:ext uri="{FF2B5EF4-FFF2-40B4-BE49-F238E27FC236}">
                  <a16:creationId xmlns:a16="http://schemas.microsoft.com/office/drawing/2014/main" id="{F542AA89-C024-4210-94EE-D442B7348D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94" y="4648"/>
              <a:ext cx="1860" cy="1385"/>
              <a:chOff x="11272" y="4648"/>
              <a:chExt cx="1860" cy="1385"/>
            </a:xfrm>
          </p:grpSpPr>
          <p:sp>
            <p:nvSpPr>
              <p:cNvPr id="44181" name="Rectangle 149" descr="紙ふぶき (小)">
                <a:extLst>
                  <a:ext uri="{FF2B5EF4-FFF2-40B4-BE49-F238E27FC236}">
                    <a16:creationId xmlns:a16="http://schemas.microsoft.com/office/drawing/2014/main" id="{BF6557BA-B9A1-4F5D-A3AD-3F94E266EC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2" y="4648"/>
                <a:ext cx="930" cy="1385"/>
              </a:xfrm>
              <a:prstGeom prst="rect">
                <a:avLst/>
              </a:prstGeom>
              <a:pattFill prst="smConfetti">
                <a:fgClr>
                  <a:srgbClr val="CC9900"/>
                </a:fgClr>
                <a:bgClr>
                  <a:srgbClr val="996633"/>
                </a:bgClr>
              </a:patt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182" name="Rectangle 150" descr="紙ふぶき (小)">
                <a:extLst>
                  <a:ext uri="{FF2B5EF4-FFF2-40B4-BE49-F238E27FC236}">
                    <a16:creationId xmlns:a16="http://schemas.microsoft.com/office/drawing/2014/main" id="{0A6F3FC5-2659-44E7-BC30-CAAAC173DD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2" y="4650"/>
                <a:ext cx="930" cy="1383"/>
              </a:xfrm>
              <a:prstGeom prst="rect">
                <a:avLst/>
              </a:prstGeom>
              <a:pattFill prst="smConfetti">
                <a:fgClr>
                  <a:srgbClr val="CC9900"/>
                </a:fgClr>
                <a:bgClr>
                  <a:srgbClr val="996633"/>
                </a:bgClr>
              </a:patt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183" name="Group 151">
              <a:extLst>
                <a:ext uri="{FF2B5EF4-FFF2-40B4-BE49-F238E27FC236}">
                  <a16:creationId xmlns:a16="http://schemas.microsoft.com/office/drawing/2014/main" id="{068D43DC-6BE6-4478-BC3C-6A5C89D61FA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96" y="6034"/>
              <a:ext cx="1860" cy="2748"/>
              <a:chOff x="11317" y="6033"/>
              <a:chExt cx="1860" cy="2748"/>
            </a:xfrm>
          </p:grpSpPr>
          <p:sp>
            <p:nvSpPr>
              <p:cNvPr id="44184" name="Rectangle 152">
                <a:extLst>
                  <a:ext uri="{FF2B5EF4-FFF2-40B4-BE49-F238E27FC236}">
                    <a16:creationId xmlns:a16="http://schemas.microsoft.com/office/drawing/2014/main" id="{7E1A3AD4-4421-4C7D-8BB6-5EA11DF43E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17" y="6033"/>
                <a:ext cx="930" cy="2748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86275"/>
                      <a:invGamma/>
                      <a:alpha val="0"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185" name="Rectangle 153">
                <a:extLst>
                  <a:ext uri="{FF2B5EF4-FFF2-40B4-BE49-F238E27FC236}">
                    <a16:creationId xmlns:a16="http://schemas.microsoft.com/office/drawing/2014/main" id="{F8E7FDF8-FACF-46F8-8F45-069ED8324E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47" y="6033"/>
                <a:ext cx="930" cy="2745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86275"/>
                      <a:invGamma/>
                      <a:alpha val="0"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186" name="Group 154">
              <a:extLst>
                <a:ext uri="{FF2B5EF4-FFF2-40B4-BE49-F238E27FC236}">
                  <a16:creationId xmlns:a16="http://schemas.microsoft.com/office/drawing/2014/main" id="{210E6638-0149-47B2-BE15-A7C89D572D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95" y="4649"/>
              <a:ext cx="1860" cy="1385"/>
              <a:chOff x="11272" y="4648"/>
              <a:chExt cx="1860" cy="1385"/>
            </a:xfrm>
          </p:grpSpPr>
          <p:sp>
            <p:nvSpPr>
              <p:cNvPr id="44187" name="Rectangle 155">
                <a:extLst>
                  <a:ext uri="{FF2B5EF4-FFF2-40B4-BE49-F238E27FC236}">
                    <a16:creationId xmlns:a16="http://schemas.microsoft.com/office/drawing/2014/main" id="{546FE0D8-295B-49EC-8A68-E4BFC64587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2" y="4648"/>
                <a:ext cx="930" cy="1385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86275"/>
                      <a:invGamma/>
                      <a:alpha val="0"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188" name="Rectangle 156">
                <a:extLst>
                  <a:ext uri="{FF2B5EF4-FFF2-40B4-BE49-F238E27FC236}">
                    <a16:creationId xmlns:a16="http://schemas.microsoft.com/office/drawing/2014/main" id="{0146B7B5-D18F-4EFB-AA31-66E51BFF02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2" y="4650"/>
                <a:ext cx="930" cy="1383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86275"/>
                      <a:invGamma/>
                      <a:alpha val="0"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189" name="Group 157">
              <a:extLst>
                <a:ext uri="{FF2B5EF4-FFF2-40B4-BE49-F238E27FC236}">
                  <a16:creationId xmlns:a16="http://schemas.microsoft.com/office/drawing/2014/main" id="{47CF7293-5639-4C2F-BF9B-0B59A2822D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055" y="4718"/>
              <a:ext cx="94" cy="408"/>
              <a:chOff x="8210" y="3402"/>
              <a:chExt cx="204" cy="885"/>
            </a:xfrm>
          </p:grpSpPr>
          <p:sp>
            <p:nvSpPr>
              <p:cNvPr id="44190" name="Rectangle 158">
                <a:extLst>
                  <a:ext uri="{FF2B5EF4-FFF2-40B4-BE49-F238E27FC236}">
                    <a16:creationId xmlns:a16="http://schemas.microsoft.com/office/drawing/2014/main" id="{FFFDF07E-A47E-4DE9-BF2E-6C19B73853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10" y="3402"/>
                <a:ext cx="204" cy="885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shade val="46275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191" name="Rectangle 159">
                <a:extLst>
                  <a:ext uri="{FF2B5EF4-FFF2-40B4-BE49-F238E27FC236}">
                    <a16:creationId xmlns:a16="http://schemas.microsoft.com/office/drawing/2014/main" id="{112BBD67-AE75-4DD6-9B09-35F5A0B974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56" y="3448"/>
                <a:ext cx="113" cy="771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tint val="941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192" name="Group 160">
              <a:extLst>
                <a:ext uri="{FF2B5EF4-FFF2-40B4-BE49-F238E27FC236}">
                  <a16:creationId xmlns:a16="http://schemas.microsoft.com/office/drawing/2014/main" id="{AF38D2CF-6405-4428-8FDD-607383374F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289" y="4718"/>
              <a:ext cx="94" cy="408"/>
              <a:chOff x="8210" y="3402"/>
              <a:chExt cx="204" cy="885"/>
            </a:xfrm>
          </p:grpSpPr>
          <p:sp>
            <p:nvSpPr>
              <p:cNvPr id="44193" name="Rectangle 161">
                <a:extLst>
                  <a:ext uri="{FF2B5EF4-FFF2-40B4-BE49-F238E27FC236}">
                    <a16:creationId xmlns:a16="http://schemas.microsoft.com/office/drawing/2014/main" id="{1B08973B-2A41-4ABE-9F12-9D14F3B7D1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10" y="3402"/>
                <a:ext cx="204" cy="885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shade val="46275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194" name="Rectangle 162">
                <a:extLst>
                  <a:ext uri="{FF2B5EF4-FFF2-40B4-BE49-F238E27FC236}">
                    <a16:creationId xmlns:a16="http://schemas.microsoft.com/office/drawing/2014/main" id="{3CEA354C-583D-40CA-8962-49F27E5C5F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56" y="3448"/>
                <a:ext cx="113" cy="771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tint val="941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195" name="Group 163">
              <a:extLst>
                <a:ext uri="{FF2B5EF4-FFF2-40B4-BE49-F238E27FC236}">
                  <a16:creationId xmlns:a16="http://schemas.microsoft.com/office/drawing/2014/main" id="{4790172B-46F6-4F2C-A014-20AD1F66EF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055" y="6124"/>
              <a:ext cx="94" cy="408"/>
              <a:chOff x="8210" y="3402"/>
              <a:chExt cx="204" cy="885"/>
            </a:xfrm>
          </p:grpSpPr>
          <p:sp>
            <p:nvSpPr>
              <p:cNvPr id="44196" name="Rectangle 164">
                <a:extLst>
                  <a:ext uri="{FF2B5EF4-FFF2-40B4-BE49-F238E27FC236}">
                    <a16:creationId xmlns:a16="http://schemas.microsoft.com/office/drawing/2014/main" id="{DAECF567-C616-4473-9989-53A677D953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10" y="3402"/>
                <a:ext cx="204" cy="885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shade val="46275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197" name="Rectangle 165">
                <a:extLst>
                  <a:ext uri="{FF2B5EF4-FFF2-40B4-BE49-F238E27FC236}">
                    <a16:creationId xmlns:a16="http://schemas.microsoft.com/office/drawing/2014/main" id="{7D317B34-67C5-480F-AE70-E438372A88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56" y="3448"/>
                <a:ext cx="113" cy="771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tint val="941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198" name="Group 166">
              <a:extLst>
                <a:ext uri="{FF2B5EF4-FFF2-40B4-BE49-F238E27FC236}">
                  <a16:creationId xmlns:a16="http://schemas.microsoft.com/office/drawing/2014/main" id="{3B68EC23-690B-44AB-928D-DC2D7F8AD9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289" y="6124"/>
              <a:ext cx="94" cy="408"/>
              <a:chOff x="8210" y="3402"/>
              <a:chExt cx="204" cy="885"/>
            </a:xfrm>
          </p:grpSpPr>
          <p:sp>
            <p:nvSpPr>
              <p:cNvPr id="44199" name="Rectangle 167">
                <a:extLst>
                  <a:ext uri="{FF2B5EF4-FFF2-40B4-BE49-F238E27FC236}">
                    <a16:creationId xmlns:a16="http://schemas.microsoft.com/office/drawing/2014/main" id="{02BA35FB-9AC5-488C-B790-63FA80D064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10" y="3402"/>
                <a:ext cx="204" cy="885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shade val="46275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200" name="Rectangle 168">
                <a:extLst>
                  <a:ext uri="{FF2B5EF4-FFF2-40B4-BE49-F238E27FC236}">
                    <a16:creationId xmlns:a16="http://schemas.microsoft.com/office/drawing/2014/main" id="{770FF24B-36FD-434B-880F-79CDC9B160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56" y="3448"/>
                <a:ext cx="113" cy="771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tint val="941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4201" name="Group 169">
            <a:extLst>
              <a:ext uri="{FF2B5EF4-FFF2-40B4-BE49-F238E27FC236}">
                <a16:creationId xmlns:a16="http://schemas.microsoft.com/office/drawing/2014/main" id="{3A69250C-CABC-4BF0-A7E0-2ED4BE8871F1}"/>
              </a:ext>
            </a:extLst>
          </p:cNvPr>
          <p:cNvGrpSpPr>
            <a:grpSpLocks/>
          </p:cNvGrpSpPr>
          <p:nvPr/>
        </p:nvGrpSpPr>
        <p:grpSpPr bwMode="auto">
          <a:xfrm>
            <a:off x="6392863" y="3068638"/>
            <a:ext cx="995362" cy="1212850"/>
            <a:chOff x="9389" y="2198"/>
            <a:chExt cx="1861" cy="2268"/>
          </a:xfrm>
        </p:grpSpPr>
        <p:sp>
          <p:nvSpPr>
            <p:cNvPr id="44202" name="Rectangle 170">
              <a:extLst>
                <a:ext uri="{FF2B5EF4-FFF2-40B4-BE49-F238E27FC236}">
                  <a16:creationId xmlns:a16="http://schemas.microsoft.com/office/drawing/2014/main" id="{1457BEFF-1338-4ED8-8EA9-0ABDFF230F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2" y="4421"/>
              <a:ext cx="1814" cy="45"/>
            </a:xfrm>
            <a:prstGeom prst="rect">
              <a:avLst/>
            </a:prstGeom>
            <a:solidFill>
              <a:srgbClr val="969696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03" name="Rectangle 171" descr="紙ふぶき (小)">
              <a:extLst>
                <a:ext uri="{FF2B5EF4-FFF2-40B4-BE49-F238E27FC236}">
                  <a16:creationId xmlns:a16="http://schemas.microsoft.com/office/drawing/2014/main" id="{A65EF5AD-38E3-4C4B-B016-D4D95169F2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89" y="2198"/>
              <a:ext cx="930" cy="2223"/>
            </a:xfrm>
            <a:prstGeom prst="rect">
              <a:avLst/>
            </a:prstGeom>
            <a:pattFill prst="smConfetti">
              <a:fgClr>
                <a:srgbClr val="CC9900"/>
              </a:fgClr>
              <a:bgClr>
                <a:srgbClr val="996633"/>
              </a:bgClr>
            </a:patt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04" name="Rectangle 172" descr="紙ふぶき (小)">
              <a:extLst>
                <a:ext uri="{FF2B5EF4-FFF2-40B4-BE49-F238E27FC236}">
                  <a16:creationId xmlns:a16="http://schemas.microsoft.com/office/drawing/2014/main" id="{7317858A-7AA1-43D2-933A-450287C0DB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19" y="2199"/>
              <a:ext cx="930" cy="2221"/>
            </a:xfrm>
            <a:prstGeom prst="rect">
              <a:avLst/>
            </a:prstGeom>
            <a:pattFill prst="smConfetti">
              <a:fgClr>
                <a:srgbClr val="CC9900"/>
              </a:fgClr>
              <a:bgClr>
                <a:srgbClr val="996633"/>
              </a:bgClr>
            </a:patt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05" name="Rectangle 173">
              <a:extLst>
                <a:ext uri="{FF2B5EF4-FFF2-40B4-BE49-F238E27FC236}">
                  <a16:creationId xmlns:a16="http://schemas.microsoft.com/office/drawing/2014/main" id="{4C2D5913-9C54-4B36-BBA0-BEB320AC1F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90" y="2199"/>
              <a:ext cx="930" cy="2223"/>
            </a:xfrm>
            <a:prstGeom prst="rect">
              <a:avLst/>
            </a:prstGeom>
            <a:gradFill rotWithShape="1">
              <a:gsLst>
                <a:gs pos="0">
                  <a:srgbClr val="FFFFFF">
                    <a:alpha val="39999"/>
                  </a:srgbClr>
                </a:gs>
                <a:gs pos="100000">
                  <a:srgbClr val="FFFFFF">
                    <a:gamma/>
                    <a:shade val="86275"/>
                    <a:invGamma/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06" name="Rectangle 174">
              <a:extLst>
                <a:ext uri="{FF2B5EF4-FFF2-40B4-BE49-F238E27FC236}">
                  <a16:creationId xmlns:a16="http://schemas.microsoft.com/office/drawing/2014/main" id="{E41C7E21-F725-4E37-ADDB-8FF7B0042E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0" y="2200"/>
              <a:ext cx="930" cy="2221"/>
            </a:xfrm>
            <a:prstGeom prst="rect">
              <a:avLst/>
            </a:prstGeom>
            <a:gradFill rotWithShape="1">
              <a:gsLst>
                <a:gs pos="0">
                  <a:srgbClr val="FFFFFF">
                    <a:alpha val="39999"/>
                  </a:srgbClr>
                </a:gs>
                <a:gs pos="100000">
                  <a:srgbClr val="FFFFFF">
                    <a:gamma/>
                    <a:shade val="86275"/>
                    <a:invGamma/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4207" name="Group 175">
              <a:extLst>
                <a:ext uri="{FF2B5EF4-FFF2-40B4-BE49-F238E27FC236}">
                  <a16:creationId xmlns:a16="http://schemas.microsoft.com/office/drawing/2014/main" id="{68E04E73-BB93-479D-9F0F-FABDE48690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161" y="2314"/>
              <a:ext cx="94" cy="408"/>
              <a:chOff x="8210" y="3402"/>
              <a:chExt cx="204" cy="885"/>
            </a:xfrm>
          </p:grpSpPr>
          <p:sp>
            <p:nvSpPr>
              <p:cNvPr id="44208" name="Rectangle 176">
                <a:extLst>
                  <a:ext uri="{FF2B5EF4-FFF2-40B4-BE49-F238E27FC236}">
                    <a16:creationId xmlns:a16="http://schemas.microsoft.com/office/drawing/2014/main" id="{6E167C4D-5EAF-4046-AD0B-76633EB7FA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10" y="3402"/>
                <a:ext cx="204" cy="885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shade val="46275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209" name="Rectangle 177">
                <a:extLst>
                  <a:ext uri="{FF2B5EF4-FFF2-40B4-BE49-F238E27FC236}">
                    <a16:creationId xmlns:a16="http://schemas.microsoft.com/office/drawing/2014/main" id="{F938C66E-7E01-4195-B96B-37ED2981FC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56" y="3448"/>
                <a:ext cx="113" cy="771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tint val="941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210" name="Group 178">
              <a:extLst>
                <a:ext uri="{FF2B5EF4-FFF2-40B4-BE49-F238E27FC236}">
                  <a16:creationId xmlns:a16="http://schemas.microsoft.com/office/drawing/2014/main" id="{ED0182E3-D732-4CFD-B125-11EB16F3D3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387" y="2314"/>
              <a:ext cx="94" cy="408"/>
              <a:chOff x="8210" y="3402"/>
              <a:chExt cx="204" cy="885"/>
            </a:xfrm>
          </p:grpSpPr>
          <p:sp>
            <p:nvSpPr>
              <p:cNvPr id="44211" name="Rectangle 179">
                <a:extLst>
                  <a:ext uri="{FF2B5EF4-FFF2-40B4-BE49-F238E27FC236}">
                    <a16:creationId xmlns:a16="http://schemas.microsoft.com/office/drawing/2014/main" id="{4F4E6CA1-7E20-4C23-BB61-E4B0EC0580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10" y="3402"/>
                <a:ext cx="204" cy="885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shade val="46275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212" name="Rectangle 180">
                <a:extLst>
                  <a:ext uri="{FF2B5EF4-FFF2-40B4-BE49-F238E27FC236}">
                    <a16:creationId xmlns:a16="http://schemas.microsoft.com/office/drawing/2014/main" id="{74DE8E5A-14D1-4B6A-8371-BD0191608B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56" y="3448"/>
                <a:ext cx="113" cy="771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tint val="941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44213" name="Text Box 181">
            <a:extLst>
              <a:ext uri="{FF2B5EF4-FFF2-40B4-BE49-F238E27FC236}">
                <a16:creationId xmlns:a16="http://schemas.microsoft.com/office/drawing/2014/main" id="{73CF9B02-194D-408A-BBDF-148386FB02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書棚</a:t>
            </a:r>
          </a:p>
        </p:txBody>
      </p:sp>
      <p:sp>
        <p:nvSpPr>
          <p:cNvPr id="44214" name="Text Box 182">
            <a:extLst>
              <a:ext uri="{FF2B5EF4-FFF2-40B4-BE49-F238E27FC236}">
                <a16:creationId xmlns:a16="http://schemas.microsoft.com/office/drawing/2014/main" id="{F4675DF5-8E50-42F8-A073-5BDB9E5D48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書棚</a:t>
            </a:r>
          </a:p>
        </p:txBody>
      </p:sp>
      <p:sp>
        <p:nvSpPr>
          <p:cNvPr id="44215" name="Text Box 183">
            <a:extLst>
              <a:ext uri="{FF2B5EF4-FFF2-40B4-BE49-F238E27FC236}">
                <a16:creationId xmlns:a16="http://schemas.microsoft.com/office/drawing/2014/main" id="{7945D842-497D-4A89-80C1-39FB117773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書棚</a:t>
            </a:r>
          </a:p>
        </p:txBody>
      </p:sp>
      <p:sp>
        <p:nvSpPr>
          <p:cNvPr id="44216" name="Text Box 184">
            <a:extLst>
              <a:ext uri="{FF2B5EF4-FFF2-40B4-BE49-F238E27FC236}">
                <a16:creationId xmlns:a16="http://schemas.microsoft.com/office/drawing/2014/main" id="{D17173E6-3E8F-4FAD-A28C-D3391F3796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書棚</a:t>
            </a:r>
          </a:p>
        </p:txBody>
      </p:sp>
      <p:sp>
        <p:nvSpPr>
          <p:cNvPr id="44217" name="Text Box 185">
            <a:extLst>
              <a:ext uri="{FF2B5EF4-FFF2-40B4-BE49-F238E27FC236}">
                <a16:creationId xmlns:a16="http://schemas.microsoft.com/office/drawing/2014/main" id="{A381F862-A533-4824-8F09-54F958B1ED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書棚</a:t>
            </a:r>
          </a:p>
        </p:txBody>
      </p:sp>
      <p:sp>
        <p:nvSpPr>
          <p:cNvPr id="44218" name="Text Box 186">
            <a:extLst>
              <a:ext uri="{FF2B5EF4-FFF2-40B4-BE49-F238E27FC236}">
                <a16:creationId xmlns:a16="http://schemas.microsoft.com/office/drawing/2014/main" id="{EC7F9E22-0287-4987-B6B8-A2FDCA66FB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書棚</a:t>
            </a:r>
          </a:p>
        </p:txBody>
      </p:sp>
      <p:sp>
        <p:nvSpPr>
          <p:cNvPr id="44219" name="Text Box 187">
            <a:extLst>
              <a:ext uri="{FF2B5EF4-FFF2-40B4-BE49-F238E27FC236}">
                <a16:creationId xmlns:a16="http://schemas.microsoft.com/office/drawing/2014/main" id="{2CDE709F-85A7-45B1-AA00-34F8EFA951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書棚</a:t>
            </a:r>
          </a:p>
        </p:txBody>
      </p:sp>
      <p:sp>
        <p:nvSpPr>
          <p:cNvPr id="44220" name="Text Box 188">
            <a:extLst>
              <a:ext uri="{FF2B5EF4-FFF2-40B4-BE49-F238E27FC236}">
                <a16:creationId xmlns:a16="http://schemas.microsoft.com/office/drawing/2014/main" id="{B04ECF5D-EAD0-4F6D-AD80-7BB428B294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書棚</a:t>
            </a:r>
          </a:p>
        </p:txBody>
      </p:sp>
      <p:sp>
        <p:nvSpPr>
          <p:cNvPr id="44221" name="Text Box 189">
            <a:extLst>
              <a:ext uri="{FF2B5EF4-FFF2-40B4-BE49-F238E27FC236}">
                <a16:creationId xmlns:a16="http://schemas.microsoft.com/office/drawing/2014/main" id="{7DB477C1-3989-4F1B-B8CE-A36C8B10F9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書棚</a:t>
            </a:r>
          </a:p>
        </p:txBody>
      </p:sp>
      <p:sp>
        <p:nvSpPr>
          <p:cNvPr id="44222" name="Text Box 190">
            <a:extLst>
              <a:ext uri="{FF2B5EF4-FFF2-40B4-BE49-F238E27FC236}">
                <a16:creationId xmlns:a16="http://schemas.microsoft.com/office/drawing/2014/main" id="{2E3FDB45-4B57-4550-BEDE-C447A81432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スチールラック</a:t>
            </a:r>
          </a:p>
        </p:txBody>
      </p:sp>
      <p:sp>
        <p:nvSpPr>
          <p:cNvPr id="44223" name="Text Box 191">
            <a:extLst>
              <a:ext uri="{FF2B5EF4-FFF2-40B4-BE49-F238E27FC236}">
                <a16:creationId xmlns:a16="http://schemas.microsoft.com/office/drawing/2014/main" id="{F58FF32C-E598-4D8D-9E71-AE9D95F59A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スチールラック</a:t>
            </a:r>
          </a:p>
        </p:txBody>
      </p:sp>
      <p:sp>
        <p:nvSpPr>
          <p:cNvPr id="44224" name="Text Box 192">
            <a:extLst>
              <a:ext uri="{FF2B5EF4-FFF2-40B4-BE49-F238E27FC236}">
                <a16:creationId xmlns:a16="http://schemas.microsoft.com/office/drawing/2014/main" id="{B467A189-7EC4-457A-8D31-A375D29E5E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スチールラック</a:t>
            </a:r>
          </a:p>
        </p:txBody>
      </p:sp>
      <p:sp>
        <p:nvSpPr>
          <p:cNvPr id="44225" name="Text Box 193">
            <a:extLst>
              <a:ext uri="{FF2B5EF4-FFF2-40B4-BE49-F238E27FC236}">
                <a16:creationId xmlns:a16="http://schemas.microsoft.com/office/drawing/2014/main" id="{43E91211-420D-4BAE-87DC-C00311A16D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整理棚</a:t>
            </a:r>
          </a:p>
        </p:txBody>
      </p:sp>
      <p:sp>
        <p:nvSpPr>
          <p:cNvPr id="44226" name="Text Box 194">
            <a:extLst>
              <a:ext uri="{FF2B5EF4-FFF2-40B4-BE49-F238E27FC236}">
                <a16:creationId xmlns:a16="http://schemas.microsoft.com/office/drawing/2014/main" id="{B50DC994-53F0-42FE-BDDC-042C2F00BF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整理棚</a:t>
            </a:r>
          </a:p>
        </p:txBody>
      </p:sp>
      <p:sp>
        <p:nvSpPr>
          <p:cNvPr id="44227" name="Text Box 195">
            <a:extLst>
              <a:ext uri="{FF2B5EF4-FFF2-40B4-BE49-F238E27FC236}">
                <a16:creationId xmlns:a16="http://schemas.microsoft.com/office/drawing/2014/main" id="{997E1511-052A-41FA-9F84-FA16DAFACA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整理棚</a:t>
            </a:r>
          </a:p>
        </p:txBody>
      </p:sp>
      <p:sp>
        <p:nvSpPr>
          <p:cNvPr id="44228" name="Rectangle 196">
            <a:extLst>
              <a:ext uri="{FF2B5EF4-FFF2-40B4-BE49-F238E27FC236}">
                <a16:creationId xmlns:a16="http://schemas.microsoft.com/office/drawing/2014/main" id="{D5D4C7B2-70CC-42DD-841A-3FD45A01B0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オフィス家具（収納）</a:t>
            </a:r>
          </a:p>
        </p:txBody>
      </p:sp>
      <p:grpSp>
        <p:nvGrpSpPr>
          <p:cNvPr id="44229" name="Group 197">
            <a:extLst>
              <a:ext uri="{FF2B5EF4-FFF2-40B4-BE49-F238E27FC236}">
                <a16:creationId xmlns:a16="http://schemas.microsoft.com/office/drawing/2014/main" id="{B1B3760C-5D99-4125-A0BB-426A9BFA5CDC}"/>
              </a:ext>
            </a:extLst>
          </p:cNvPr>
          <p:cNvGrpSpPr>
            <a:grpSpLocks/>
          </p:cNvGrpSpPr>
          <p:nvPr/>
        </p:nvGrpSpPr>
        <p:grpSpPr bwMode="auto">
          <a:xfrm>
            <a:off x="776288" y="5157788"/>
            <a:ext cx="792162" cy="1092200"/>
            <a:chOff x="7893" y="5353"/>
            <a:chExt cx="1134" cy="1564"/>
          </a:xfrm>
        </p:grpSpPr>
        <p:grpSp>
          <p:nvGrpSpPr>
            <p:cNvPr id="44230" name="Group 198">
              <a:extLst>
                <a:ext uri="{FF2B5EF4-FFF2-40B4-BE49-F238E27FC236}">
                  <a16:creationId xmlns:a16="http://schemas.microsoft.com/office/drawing/2014/main" id="{7DD01A90-2E14-43A9-8ADF-E32C402BFB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93" y="6487"/>
              <a:ext cx="1134" cy="22"/>
              <a:chOff x="7949" y="6543"/>
              <a:chExt cx="1118" cy="23"/>
            </a:xfrm>
          </p:grpSpPr>
          <p:sp>
            <p:nvSpPr>
              <p:cNvPr id="44231" name="Rectangle 199">
                <a:extLst>
                  <a:ext uri="{FF2B5EF4-FFF2-40B4-BE49-F238E27FC236}">
                    <a16:creationId xmlns:a16="http://schemas.microsoft.com/office/drawing/2014/main" id="{5BA09BD9-E5B9-444C-A77B-F4C3CBE25A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388334">
                <a:off x="7949" y="6543"/>
                <a:ext cx="1117" cy="22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232" name="Rectangle 200">
                <a:extLst>
                  <a:ext uri="{FF2B5EF4-FFF2-40B4-BE49-F238E27FC236}">
                    <a16:creationId xmlns:a16="http://schemas.microsoft.com/office/drawing/2014/main" id="{5652E60F-2616-4566-BF9D-691C7C74E4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388334" flipH="1">
                <a:off x="7950" y="6544"/>
                <a:ext cx="1117" cy="22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233" name="Group 201">
              <a:extLst>
                <a:ext uri="{FF2B5EF4-FFF2-40B4-BE49-F238E27FC236}">
                  <a16:creationId xmlns:a16="http://schemas.microsoft.com/office/drawing/2014/main" id="{430A24C8-2552-4A93-933C-5E336F8C21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93" y="5761"/>
              <a:ext cx="1134" cy="22"/>
              <a:chOff x="7949" y="6543"/>
              <a:chExt cx="1118" cy="23"/>
            </a:xfrm>
          </p:grpSpPr>
          <p:sp>
            <p:nvSpPr>
              <p:cNvPr id="44234" name="Rectangle 202">
                <a:extLst>
                  <a:ext uri="{FF2B5EF4-FFF2-40B4-BE49-F238E27FC236}">
                    <a16:creationId xmlns:a16="http://schemas.microsoft.com/office/drawing/2014/main" id="{DADAD669-0A13-45F5-9FF2-3FF27EC5B1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388334">
                <a:off x="7949" y="6543"/>
                <a:ext cx="1117" cy="22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235" name="Rectangle 203">
                <a:extLst>
                  <a:ext uri="{FF2B5EF4-FFF2-40B4-BE49-F238E27FC236}">
                    <a16:creationId xmlns:a16="http://schemas.microsoft.com/office/drawing/2014/main" id="{50CA7A5D-06C2-4772-A76A-DB462D6F4A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388334" flipH="1">
                <a:off x="7950" y="6544"/>
                <a:ext cx="1117" cy="22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4236" name="Rectangle 204">
              <a:extLst>
                <a:ext uri="{FF2B5EF4-FFF2-40B4-BE49-F238E27FC236}">
                  <a16:creationId xmlns:a16="http://schemas.microsoft.com/office/drawing/2014/main" id="{AA7FE2B2-9204-42C0-97F5-0FEFAB7D7F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06" y="6487"/>
              <a:ext cx="907" cy="2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25490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37" name="Rectangle 205">
              <a:extLst>
                <a:ext uri="{FF2B5EF4-FFF2-40B4-BE49-F238E27FC236}">
                  <a16:creationId xmlns:a16="http://schemas.microsoft.com/office/drawing/2014/main" id="{B801B41A-00F3-4EA6-81EC-B0D86AF202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06" y="6850"/>
              <a:ext cx="907" cy="2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25490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38" name="Rectangle 206">
              <a:extLst>
                <a:ext uri="{FF2B5EF4-FFF2-40B4-BE49-F238E27FC236}">
                  <a16:creationId xmlns:a16="http://schemas.microsoft.com/office/drawing/2014/main" id="{EE52D234-9E8E-4780-A0E2-30CCECD6BC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06" y="6124"/>
              <a:ext cx="907" cy="2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25490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39" name="Rectangle 207">
              <a:extLst>
                <a:ext uri="{FF2B5EF4-FFF2-40B4-BE49-F238E27FC236}">
                  <a16:creationId xmlns:a16="http://schemas.microsoft.com/office/drawing/2014/main" id="{3D65D429-5C4C-414A-8626-287098D02F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06" y="5761"/>
              <a:ext cx="907" cy="2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25490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40" name="Rectangle 208">
              <a:extLst>
                <a:ext uri="{FF2B5EF4-FFF2-40B4-BE49-F238E27FC236}">
                  <a16:creationId xmlns:a16="http://schemas.microsoft.com/office/drawing/2014/main" id="{A4151646-EFCC-4841-9FFD-59B9817F2B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06" y="5398"/>
              <a:ext cx="907" cy="2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25490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41" name="Rectangle 209">
              <a:extLst>
                <a:ext uri="{FF2B5EF4-FFF2-40B4-BE49-F238E27FC236}">
                  <a16:creationId xmlns:a16="http://schemas.microsoft.com/office/drawing/2014/main" id="{8C154488-420E-4EBB-ADD1-1A236D18A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06" y="5353"/>
              <a:ext cx="44" cy="1564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549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42" name="Rectangle 210">
              <a:extLst>
                <a:ext uri="{FF2B5EF4-FFF2-40B4-BE49-F238E27FC236}">
                  <a16:creationId xmlns:a16="http://schemas.microsoft.com/office/drawing/2014/main" id="{D5A201F9-0CB2-48E5-93F6-1A1217F110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68" y="5353"/>
              <a:ext cx="45" cy="1564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549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43" name="Rectangle 211">
              <a:extLst>
                <a:ext uri="{FF2B5EF4-FFF2-40B4-BE49-F238E27FC236}">
                  <a16:creationId xmlns:a16="http://schemas.microsoft.com/office/drawing/2014/main" id="{897DA623-02ED-4BA1-9650-9E697FEEF5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06" y="6895"/>
              <a:ext cx="45" cy="22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44" name="Rectangle 212">
              <a:extLst>
                <a:ext uri="{FF2B5EF4-FFF2-40B4-BE49-F238E27FC236}">
                  <a16:creationId xmlns:a16="http://schemas.microsoft.com/office/drawing/2014/main" id="{08BBD97F-C39D-463F-853F-5E667DC7A4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67" y="6895"/>
              <a:ext cx="46" cy="22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4245" name="Group 213">
            <a:extLst>
              <a:ext uri="{FF2B5EF4-FFF2-40B4-BE49-F238E27FC236}">
                <a16:creationId xmlns:a16="http://schemas.microsoft.com/office/drawing/2014/main" id="{EABAE171-E7D1-4FEE-97BC-1488E5523884}"/>
              </a:ext>
            </a:extLst>
          </p:cNvPr>
          <p:cNvGrpSpPr>
            <a:grpSpLocks/>
          </p:cNvGrpSpPr>
          <p:nvPr/>
        </p:nvGrpSpPr>
        <p:grpSpPr bwMode="auto">
          <a:xfrm>
            <a:off x="8337550" y="3778250"/>
            <a:ext cx="792163" cy="585788"/>
            <a:chOff x="8868" y="6078"/>
            <a:chExt cx="1134" cy="839"/>
          </a:xfrm>
        </p:grpSpPr>
        <p:grpSp>
          <p:nvGrpSpPr>
            <p:cNvPr id="44246" name="Group 214">
              <a:extLst>
                <a:ext uri="{FF2B5EF4-FFF2-40B4-BE49-F238E27FC236}">
                  <a16:creationId xmlns:a16="http://schemas.microsoft.com/office/drawing/2014/main" id="{3E19E4CF-CC6F-43A5-9724-5340F7514D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868" y="6487"/>
              <a:ext cx="1134" cy="22"/>
              <a:chOff x="7949" y="6543"/>
              <a:chExt cx="1118" cy="23"/>
            </a:xfrm>
          </p:grpSpPr>
          <p:sp>
            <p:nvSpPr>
              <p:cNvPr id="44247" name="Rectangle 215">
                <a:extLst>
                  <a:ext uri="{FF2B5EF4-FFF2-40B4-BE49-F238E27FC236}">
                    <a16:creationId xmlns:a16="http://schemas.microsoft.com/office/drawing/2014/main" id="{B9B7CA71-E9C9-4E02-A73A-B5EC67C1F9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388334">
                <a:off x="7949" y="6543"/>
                <a:ext cx="1117" cy="22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248" name="Rectangle 216">
                <a:extLst>
                  <a:ext uri="{FF2B5EF4-FFF2-40B4-BE49-F238E27FC236}">
                    <a16:creationId xmlns:a16="http://schemas.microsoft.com/office/drawing/2014/main" id="{42D71D8A-4484-43A8-B70B-2804262EFA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388334" flipH="1">
                <a:off x="7950" y="6544"/>
                <a:ext cx="1117" cy="22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4249" name="Rectangle 217">
              <a:extLst>
                <a:ext uri="{FF2B5EF4-FFF2-40B4-BE49-F238E27FC236}">
                  <a16:creationId xmlns:a16="http://schemas.microsoft.com/office/drawing/2014/main" id="{28319048-10D2-43E5-AF2E-0968C72EE3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81" y="6487"/>
              <a:ext cx="907" cy="2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25490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50" name="Rectangle 218">
              <a:extLst>
                <a:ext uri="{FF2B5EF4-FFF2-40B4-BE49-F238E27FC236}">
                  <a16:creationId xmlns:a16="http://schemas.microsoft.com/office/drawing/2014/main" id="{979AECB5-DC45-413A-9F2B-25E28CD305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81" y="6850"/>
              <a:ext cx="907" cy="2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25490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51" name="Rectangle 219">
              <a:extLst>
                <a:ext uri="{FF2B5EF4-FFF2-40B4-BE49-F238E27FC236}">
                  <a16:creationId xmlns:a16="http://schemas.microsoft.com/office/drawing/2014/main" id="{441E34FC-C802-464B-A32D-582F54F1AA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81" y="6124"/>
              <a:ext cx="907" cy="2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25490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52" name="Rectangle 220">
              <a:extLst>
                <a:ext uri="{FF2B5EF4-FFF2-40B4-BE49-F238E27FC236}">
                  <a16:creationId xmlns:a16="http://schemas.microsoft.com/office/drawing/2014/main" id="{AA9921F2-CACA-41C2-B853-E7D2AD91DF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81" y="6078"/>
              <a:ext cx="44" cy="839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549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53" name="Rectangle 221">
              <a:extLst>
                <a:ext uri="{FF2B5EF4-FFF2-40B4-BE49-F238E27FC236}">
                  <a16:creationId xmlns:a16="http://schemas.microsoft.com/office/drawing/2014/main" id="{5A8EB768-7D8B-4E85-9432-8112A3B7A1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43" y="6078"/>
              <a:ext cx="45" cy="839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549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54" name="Rectangle 222">
              <a:extLst>
                <a:ext uri="{FF2B5EF4-FFF2-40B4-BE49-F238E27FC236}">
                  <a16:creationId xmlns:a16="http://schemas.microsoft.com/office/drawing/2014/main" id="{A142BD23-453A-4F59-9E42-027247C6B3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81" y="6895"/>
              <a:ext cx="45" cy="22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55" name="Rectangle 223">
              <a:extLst>
                <a:ext uri="{FF2B5EF4-FFF2-40B4-BE49-F238E27FC236}">
                  <a16:creationId xmlns:a16="http://schemas.microsoft.com/office/drawing/2014/main" id="{BE4C06A6-474D-4A98-9159-EE6CF20480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42" y="6895"/>
              <a:ext cx="46" cy="22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4256" name="Group 224">
            <a:extLst>
              <a:ext uri="{FF2B5EF4-FFF2-40B4-BE49-F238E27FC236}">
                <a16:creationId xmlns:a16="http://schemas.microsoft.com/office/drawing/2014/main" id="{B6745B55-4D7A-45C6-93B7-413360C1D603}"/>
              </a:ext>
            </a:extLst>
          </p:cNvPr>
          <p:cNvGrpSpPr>
            <a:grpSpLocks/>
          </p:cNvGrpSpPr>
          <p:nvPr/>
        </p:nvGrpSpPr>
        <p:grpSpPr bwMode="auto">
          <a:xfrm>
            <a:off x="2649538" y="4724400"/>
            <a:ext cx="792162" cy="1582738"/>
            <a:chOff x="6872" y="4650"/>
            <a:chExt cx="1134" cy="2267"/>
          </a:xfrm>
        </p:grpSpPr>
        <p:grpSp>
          <p:nvGrpSpPr>
            <p:cNvPr id="44257" name="Group 225">
              <a:extLst>
                <a:ext uri="{FF2B5EF4-FFF2-40B4-BE49-F238E27FC236}">
                  <a16:creationId xmlns:a16="http://schemas.microsoft.com/office/drawing/2014/main" id="{C5B1A7E8-6ABD-46FE-9A00-32A9D6CD30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72" y="6487"/>
              <a:ext cx="1134" cy="22"/>
              <a:chOff x="7949" y="6543"/>
              <a:chExt cx="1118" cy="23"/>
            </a:xfrm>
          </p:grpSpPr>
          <p:sp>
            <p:nvSpPr>
              <p:cNvPr id="44258" name="Rectangle 226">
                <a:extLst>
                  <a:ext uri="{FF2B5EF4-FFF2-40B4-BE49-F238E27FC236}">
                    <a16:creationId xmlns:a16="http://schemas.microsoft.com/office/drawing/2014/main" id="{1412877F-187F-4246-AB5C-E924B5736A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388334">
                <a:off x="7949" y="6543"/>
                <a:ext cx="1117" cy="22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259" name="Rectangle 227">
                <a:extLst>
                  <a:ext uri="{FF2B5EF4-FFF2-40B4-BE49-F238E27FC236}">
                    <a16:creationId xmlns:a16="http://schemas.microsoft.com/office/drawing/2014/main" id="{CA980E47-3F4F-44BB-911A-2D9EC2828B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388334" flipH="1">
                <a:off x="7950" y="6544"/>
                <a:ext cx="1117" cy="22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260" name="Group 228">
              <a:extLst>
                <a:ext uri="{FF2B5EF4-FFF2-40B4-BE49-F238E27FC236}">
                  <a16:creationId xmlns:a16="http://schemas.microsoft.com/office/drawing/2014/main" id="{8EA1501B-0A31-4315-B47F-34B864C4BE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72" y="5761"/>
              <a:ext cx="1134" cy="22"/>
              <a:chOff x="7949" y="6543"/>
              <a:chExt cx="1118" cy="23"/>
            </a:xfrm>
          </p:grpSpPr>
          <p:sp>
            <p:nvSpPr>
              <p:cNvPr id="44261" name="Rectangle 229">
                <a:extLst>
                  <a:ext uri="{FF2B5EF4-FFF2-40B4-BE49-F238E27FC236}">
                    <a16:creationId xmlns:a16="http://schemas.microsoft.com/office/drawing/2014/main" id="{5260DB83-3768-4DF9-A653-AD12833F94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388334">
                <a:off x="7949" y="6543"/>
                <a:ext cx="1117" cy="22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262" name="Rectangle 230">
                <a:extLst>
                  <a:ext uri="{FF2B5EF4-FFF2-40B4-BE49-F238E27FC236}">
                    <a16:creationId xmlns:a16="http://schemas.microsoft.com/office/drawing/2014/main" id="{66380C6C-A9D0-486C-8E0B-74DDB831F5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388334" flipH="1">
                <a:off x="7950" y="6544"/>
                <a:ext cx="1117" cy="22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263" name="Group 231">
              <a:extLst>
                <a:ext uri="{FF2B5EF4-FFF2-40B4-BE49-F238E27FC236}">
                  <a16:creationId xmlns:a16="http://schemas.microsoft.com/office/drawing/2014/main" id="{B83C09F4-E88F-4B01-A48A-87958FC64D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72" y="5035"/>
              <a:ext cx="1134" cy="22"/>
              <a:chOff x="7949" y="6543"/>
              <a:chExt cx="1118" cy="23"/>
            </a:xfrm>
          </p:grpSpPr>
          <p:sp>
            <p:nvSpPr>
              <p:cNvPr id="44264" name="Rectangle 232">
                <a:extLst>
                  <a:ext uri="{FF2B5EF4-FFF2-40B4-BE49-F238E27FC236}">
                    <a16:creationId xmlns:a16="http://schemas.microsoft.com/office/drawing/2014/main" id="{16508020-4D96-4CB5-9C2B-1108A4F08D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388334">
                <a:off x="7949" y="6543"/>
                <a:ext cx="1117" cy="22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265" name="Rectangle 233">
                <a:extLst>
                  <a:ext uri="{FF2B5EF4-FFF2-40B4-BE49-F238E27FC236}">
                    <a16:creationId xmlns:a16="http://schemas.microsoft.com/office/drawing/2014/main" id="{69CAB57E-EE7B-4F48-9360-BA367AB804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388334" flipH="1">
                <a:off x="7950" y="6544"/>
                <a:ext cx="1117" cy="22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4266" name="Rectangle 234">
              <a:extLst>
                <a:ext uri="{FF2B5EF4-FFF2-40B4-BE49-F238E27FC236}">
                  <a16:creationId xmlns:a16="http://schemas.microsoft.com/office/drawing/2014/main" id="{11ADB013-FFAB-47C4-9B84-C35B182D26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5" y="6487"/>
              <a:ext cx="907" cy="2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25490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67" name="Rectangle 235">
              <a:extLst>
                <a:ext uri="{FF2B5EF4-FFF2-40B4-BE49-F238E27FC236}">
                  <a16:creationId xmlns:a16="http://schemas.microsoft.com/office/drawing/2014/main" id="{E8F8E20D-785F-46E1-B6A9-D8B0BDD40D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5" y="6850"/>
              <a:ext cx="907" cy="2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25490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68" name="Rectangle 236">
              <a:extLst>
                <a:ext uri="{FF2B5EF4-FFF2-40B4-BE49-F238E27FC236}">
                  <a16:creationId xmlns:a16="http://schemas.microsoft.com/office/drawing/2014/main" id="{9299FC93-4914-493E-977F-A3859AE4E0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5" y="6124"/>
              <a:ext cx="907" cy="2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25490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69" name="Rectangle 237">
              <a:extLst>
                <a:ext uri="{FF2B5EF4-FFF2-40B4-BE49-F238E27FC236}">
                  <a16:creationId xmlns:a16="http://schemas.microsoft.com/office/drawing/2014/main" id="{9A16D7BE-CB41-459D-999F-7DAAA9004D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5" y="5761"/>
              <a:ext cx="907" cy="2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25490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70" name="Rectangle 238">
              <a:extLst>
                <a:ext uri="{FF2B5EF4-FFF2-40B4-BE49-F238E27FC236}">
                  <a16:creationId xmlns:a16="http://schemas.microsoft.com/office/drawing/2014/main" id="{17C03998-23D3-4CDE-A5E8-A2DE1DFDB7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5" y="5398"/>
              <a:ext cx="907" cy="2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25490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71" name="Rectangle 239">
              <a:extLst>
                <a:ext uri="{FF2B5EF4-FFF2-40B4-BE49-F238E27FC236}">
                  <a16:creationId xmlns:a16="http://schemas.microsoft.com/office/drawing/2014/main" id="{48BF955B-1405-4378-A396-80864833A4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5" y="5035"/>
              <a:ext cx="907" cy="2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25490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72" name="Rectangle 240">
              <a:extLst>
                <a:ext uri="{FF2B5EF4-FFF2-40B4-BE49-F238E27FC236}">
                  <a16:creationId xmlns:a16="http://schemas.microsoft.com/office/drawing/2014/main" id="{EBB16CCF-6FB5-4796-B3E4-135208DF34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5" y="4672"/>
              <a:ext cx="907" cy="2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25490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73" name="Rectangle 241">
              <a:extLst>
                <a:ext uri="{FF2B5EF4-FFF2-40B4-BE49-F238E27FC236}">
                  <a16:creationId xmlns:a16="http://schemas.microsoft.com/office/drawing/2014/main" id="{EF966BE2-7E0B-4142-8039-2EDD7B166B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5" y="4650"/>
              <a:ext cx="45" cy="2267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549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74" name="Rectangle 242">
              <a:extLst>
                <a:ext uri="{FF2B5EF4-FFF2-40B4-BE49-F238E27FC236}">
                  <a16:creationId xmlns:a16="http://schemas.microsoft.com/office/drawing/2014/main" id="{09E73A20-C68E-4CFB-9BE4-F5EA609622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7" y="4650"/>
              <a:ext cx="46" cy="2267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549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75" name="Rectangle 243">
              <a:extLst>
                <a:ext uri="{FF2B5EF4-FFF2-40B4-BE49-F238E27FC236}">
                  <a16:creationId xmlns:a16="http://schemas.microsoft.com/office/drawing/2014/main" id="{CF43D973-0F08-4B70-A8D8-4862E1993F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5" y="6895"/>
              <a:ext cx="45" cy="22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76" name="Rectangle 244">
              <a:extLst>
                <a:ext uri="{FF2B5EF4-FFF2-40B4-BE49-F238E27FC236}">
                  <a16:creationId xmlns:a16="http://schemas.microsoft.com/office/drawing/2014/main" id="{50C228BD-B567-492E-AB31-CB4DB10025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6" y="6895"/>
              <a:ext cx="46" cy="22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4277" name="Group 245">
            <a:extLst>
              <a:ext uri="{FF2B5EF4-FFF2-40B4-BE49-F238E27FC236}">
                <a16:creationId xmlns:a16="http://schemas.microsoft.com/office/drawing/2014/main" id="{6159B24D-EF37-4EB4-82A3-81D5628377DA}"/>
              </a:ext>
            </a:extLst>
          </p:cNvPr>
          <p:cNvGrpSpPr>
            <a:grpSpLocks/>
          </p:cNvGrpSpPr>
          <p:nvPr/>
        </p:nvGrpSpPr>
        <p:grpSpPr bwMode="auto">
          <a:xfrm>
            <a:off x="4699000" y="4724400"/>
            <a:ext cx="515938" cy="1547813"/>
            <a:chOff x="5353" y="6963"/>
            <a:chExt cx="340" cy="1020"/>
          </a:xfrm>
        </p:grpSpPr>
        <p:sp>
          <p:nvSpPr>
            <p:cNvPr id="44278" name="Rectangle 246">
              <a:extLst>
                <a:ext uri="{FF2B5EF4-FFF2-40B4-BE49-F238E27FC236}">
                  <a16:creationId xmlns:a16="http://schemas.microsoft.com/office/drawing/2014/main" id="{0078DDBF-95CC-4534-8D10-0BF6BCCD8E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3" y="6963"/>
              <a:ext cx="340" cy="1020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4279" name="Group 247">
              <a:extLst>
                <a:ext uri="{FF2B5EF4-FFF2-40B4-BE49-F238E27FC236}">
                  <a16:creationId xmlns:a16="http://schemas.microsoft.com/office/drawing/2014/main" id="{4625B7B6-082F-4306-BFE0-B7D3965E17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75" y="6986"/>
              <a:ext cx="295" cy="68"/>
              <a:chOff x="5375" y="6986"/>
              <a:chExt cx="295" cy="68"/>
            </a:xfrm>
          </p:grpSpPr>
          <p:grpSp>
            <p:nvGrpSpPr>
              <p:cNvPr id="44280" name="Group 248">
                <a:extLst>
                  <a:ext uri="{FF2B5EF4-FFF2-40B4-BE49-F238E27FC236}">
                    <a16:creationId xmlns:a16="http://schemas.microsoft.com/office/drawing/2014/main" id="{E22F8A00-26A7-4732-A5EC-1423B51CDC4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281" name="Rectangle 249">
                  <a:extLst>
                    <a:ext uri="{FF2B5EF4-FFF2-40B4-BE49-F238E27FC236}">
                      <a16:creationId xmlns:a16="http://schemas.microsoft.com/office/drawing/2014/main" id="{224340F1-57E0-49BF-B2CA-8B6D7C9A24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282" name="Rectangle 250">
                  <a:extLst>
                    <a:ext uri="{FF2B5EF4-FFF2-40B4-BE49-F238E27FC236}">
                      <a16:creationId xmlns:a16="http://schemas.microsoft.com/office/drawing/2014/main" id="{C2F2B70E-2A7C-4D82-ABF6-8B55FDBE54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283" name="Rectangle 251">
                  <a:extLst>
                    <a:ext uri="{FF2B5EF4-FFF2-40B4-BE49-F238E27FC236}">
                      <a16:creationId xmlns:a16="http://schemas.microsoft.com/office/drawing/2014/main" id="{A0864EBF-6BBA-4AEF-BD74-B9B9161BD2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284" name="Rectangle 252">
                  <a:extLst>
                    <a:ext uri="{FF2B5EF4-FFF2-40B4-BE49-F238E27FC236}">
                      <a16:creationId xmlns:a16="http://schemas.microsoft.com/office/drawing/2014/main" id="{79510AFB-688D-422F-8615-3E6208E7CA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285" name="Rectangle 253">
                  <a:extLst>
                    <a:ext uri="{FF2B5EF4-FFF2-40B4-BE49-F238E27FC236}">
                      <a16:creationId xmlns:a16="http://schemas.microsoft.com/office/drawing/2014/main" id="{C8074F11-1ADB-4C23-9F7F-822DDC704C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286" name="Rectangle 254">
                <a:extLst>
                  <a:ext uri="{FF2B5EF4-FFF2-40B4-BE49-F238E27FC236}">
                    <a16:creationId xmlns:a16="http://schemas.microsoft.com/office/drawing/2014/main" id="{53EF3AA3-13CF-4A51-A07F-C86ADA1EF8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287" name="Group 255">
              <a:extLst>
                <a:ext uri="{FF2B5EF4-FFF2-40B4-BE49-F238E27FC236}">
                  <a16:creationId xmlns:a16="http://schemas.microsoft.com/office/drawing/2014/main" id="{42FA55C6-4470-4800-9353-8FA3DE14449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75" y="7054"/>
              <a:ext cx="295" cy="68"/>
              <a:chOff x="5375" y="6986"/>
              <a:chExt cx="295" cy="68"/>
            </a:xfrm>
          </p:grpSpPr>
          <p:grpSp>
            <p:nvGrpSpPr>
              <p:cNvPr id="44288" name="Group 256">
                <a:extLst>
                  <a:ext uri="{FF2B5EF4-FFF2-40B4-BE49-F238E27FC236}">
                    <a16:creationId xmlns:a16="http://schemas.microsoft.com/office/drawing/2014/main" id="{D0623D16-6FF5-4CAC-B14A-8E63F4D1B4B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289" name="Rectangle 257">
                  <a:extLst>
                    <a:ext uri="{FF2B5EF4-FFF2-40B4-BE49-F238E27FC236}">
                      <a16:creationId xmlns:a16="http://schemas.microsoft.com/office/drawing/2014/main" id="{F638B08C-C7E8-485E-9E35-D16687AB96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290" name="Rectangle 258">
                  <a:extLst>
                    <a:ext uri="{FF2B5EF4-FFF2-40B4-BE49-F238E27FC236}">
                      <a16:creationId xmlns:a16="http://schemas.microsoft.com/office/drawing/2014/main" id="{74D34603-CEA4-4D1C-AFBA-CA242BF056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291" name="Rectangle 259">
                  <a:extLst>
                    <a:ext uri="{FF2B5EF4-FFF2-40B4-BE49-F238E27FC236}">
                      <a16:creationId xmlns:a16="http://schemas.microsoft.com/office/drawing/2014/main" id="{98FCC594-B9A6-4D66-BF1A-97C31DCCEF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292" name="Rectangle 260">
                  <a:extLst>
                    <a:ext uri="{FF2B5EF4-FFF2-40B4-BE49-F238E27FC236}">
                      <a16:creationId xmlns:a16="http://schemas.microsoft.com/office/drawing/2014/main" id="{06895C2D-4E1A-4969-9333-B758F09675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293" name="Rectangle 261">
                  <a:extLst>
                    <a:ext uri="{FF2B5EF4-FFF2-40B4-BE49-F238E27FC236}">
                      <a16:creationId xmlns:a16="http://schemas.microsoft.com/office/drawing/2014/main" id="{4F7D987F-013D-49AC-97D1-33209BF801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294" name="Rectangle 262">
                <a:extLst>
                  <a:ext uri="{FF2B5EF4-FFF2-40B4-BE49-F238E27FC236}">
                    <a16:creationId xmlns:a16="http://schemas.microsoft.com/office/drawing/2014/main" id="{E8A982D8-224F-4AC9-9962-96E3D920BE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295" name="Group 263">
              <a:extLst>
                <a:ext uri="{FF2B5EF4-FFF2-40B4-BE49-F238E27FC236}">
                  <a16:creationId xmlns:a16="http://schemas.microsoft.com/office/drawing/2014/main" id="{37376025-9676-491B-842B-CA8AE49157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75" y="7122"/>
              <a:ext cx="295" cy="68"/>
              <a:chOff x="5375" y="6986"/>
              <a:chExt cx="295" cy="68"/>
            </a:xfrm>
          </p:grpSpPr>
          <p:grpSp>
            <p:nvGrpSpPr>
              <p:cNvPr id="44296" name="Group 264">
                <a:extLst>
                  <a:ext uri="{FF2B5EF4-FFF2-40B4-BE49-F238E27FC236}">
                    <a16:creationId xmlns:a16="http://schemas.microsoft.com/office/drawing/2014/main" id="{A6F76E7A-98DD-4A36-B375-F010732DA1B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297" name="Rectangle 265">
                  <a:extLst>
                    <a:ext uri="{FF2B5EF4-FFF2-40B4-BE49-F238E27FC236}">
                      <a16:creationId xmlns:a16="http://schemas.microsoft.com/office/drawing/2014/main" id="{55403B5E-36B1-40FE-BBB9-B3F498E1A2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298" name="Rectangle 266">
                  <a:extLst>
                    <a:ext uri="{FF2B5EF4-FFF2-40B4-BE49-F238E27FC236}">
                      <a16:creationId xmlns:a16="http://schemas.microsoft.com/office/drawing/2014/main" id="{9066F37C-FC73-433B-B913-94C0410F24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299" name="Rectangle 267">
                  <a:extLst>
                    <a:ext uri="{FF2B5EF4-FFF2-40B4-BE49-F238E27FC236}">
                      <a16:creationId xmlns:a16="http://schemas.microsoft.com/office/drawing/2014/main" id="{AB75FFF8-54AE-4CC4-9CE3-5B93A1958C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00" name="Rectangle 268">
                  <a:extLst>
                    <a:ext uri="{FF2B5EF4-FFF2-40B4-BE49-F238E27FC236}">
                      <a16:creationId xmlns:a16="http://schemas.microsoft.com/office/drawing/2014/main" id="{BCDE5B9C-1A78-46BC-95DE-CBFE839E75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01" name="Rectangle 269">
                  <a:extLst>
                    <a:ext uri="{FF2B5EF4-FFF2-40B4-BE49-F238E27FC236}">
                      <a16:creationId xmlns:a16="http://schemas.microsoft.com/office/drawing/2014/main" id="{2DA84002-A1DD-48A9-8948-81B430695C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302" name="Rectangle 270">
                <a:extLst>
                  <a:ext uri="{FF2B5EF4-FFF2-40B4-BE49-F238E27FC236}">
                    <a16:creationId xmlns:a16="http://schemas.microsoft.com/office/drawing/2014/main" id="{39B8249F-6A85-4345-BA95-946148E51B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303" name="Group 271">
              <a:extLst>
                <a:ext uri="{FF2B5EF4-FFF2-40B4-BE49-F238E27FC236}">
                  <a16:creationId xmlns:a16="http://schemas.microsoft.com/office/drawing/2014/main" id="{D505A423-94B1-4EC3-BAC7-7DF8FC97AC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75" y="7190"/>
              <a:ext cx="295" cy="68"/>
              <a:chOff x="5375" y="6986"/>
              <a:chExt cx="295" cy="68"/>
            </a:xfrm>
          </p:grpSpPr>
          <p:grpSp>
            <p:nvGrpSpPr>
              <p:cNvPr id="44304" name="Group 272">
                <a:extLst>
                  <a:ext uri="{FF2B5EF4-FFF2-40B4-BE49-F238E27FC236}">
                    <a16:creationId xmlns:a16="http://schemas.microsoft.com/office/drawing/2014/main" id="{1EBB92C9-8B0A-493D-9086-EC6236FDD56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305" name="Rectangle 273">
                  <a:extLst>
                    <a:ext uri="{FF2B5EF4-FFF2-40B4-BE49-F238E27FC236}">
                      <a16:creationId xmlns:a16="http://schemas.microsoft.com/office/drawing/2014/main" id="{0F0E673B-9772-4C9E-989A-98BB3D0FFF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06" name="Rectangle 274">
                  <a:extLst>
                    <a:ext uri="{FF2B5EF4-FFF2-40B4-BE49-F238E27FC236}">
                      <a16:creationId xmlns:a16="http://schemas.microsoft.com/office/drawing/2014/main" id="{CADCB319-2745-4AF5-83A4-72CCAEAE3F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07" name="Rectangle 275">
                  <a:extLst>
                    <a:ext uri="{FF2B5EF4-FFF2-40B4-BE49-F238E27FC236}">
                      <a16:creationId xmlns:a16="http://schemas.microsoft.com/office/drawing/2014/main" id="{F221311A-932A-428A-BD44-DBB4CDCA0D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08" name="Rectangle 276">
                  <a:extLst>
                    <a:ext uri="{FF2B5EF4-FFF2-40B4-BE49-F238E27FC236}">
                      <a16:creationId xmlns:a16="http://schemas.microsoft.com/office/drawing/2014/main" id="{5CFC2446-148D-4883-AE36-CFE3E90DF6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09" name="Rectangle 277">
                  <a:extLst>
                    <a:ext uri="{FF2B5EF4-FFF2-40B4-BE49-F238E27FC236}">
                      <a16:creationId xmlns:a16="http://schemas.microsoft.com/office/drawing/2014/main" id="{E9D8162A-3824-4A65-A135-98AC608200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310" name="Rectangle 278">
                <a:extLst>
                  <a:ext uri="{FF2B5EF4-FFF2-40B4-BE49-F238E27FC236}">
                    <a16:creationId xmlns:a16="http://schemas.microsoft.com/office/drawing/2014/main" id="{D5224114-9A48-4F4C-8C69-344E98E97A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311" name="Group 279">
              <a:extLst>
                <a:ext uri="{FF2B5EF4-FFF2-40B4-BE49-F238E27FC236}">
                  <a16:creationId xmlns:a16="http://schemas.microsoft.com/office/drawing/2014/main" id="{BC4440C0-6B35-4280-9C6D-C2E236F2CC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75" y="7258"/>
              <a:ext cx="295" cy="68"/>
              <a:chOff x="5375" y="6986"/>
              <a:chExt cx="295" cy="68"/>
            </a:xfrm>
          </p:grpSpPr>
          <p:grpSp>
            <p:nvGrpSpPr>
              <p:cNvPr id="44312" name="Group 280">
                <a:extLst>
                  <a:ext uri="{FF2B5EF4-FFF2-40B4-BE49-F238E27FC236}">
                    <a16:creationId xmlns:a16="http://schemas.microsoft.com/office/drawing/2014/main" id="{19DAC7B7-8054-4566-99C7-98A794C1EF9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313" name="Rectangle 281">
                  <a:extLst>
                    <a:ext uri="{FF2B5EF4-FFF2-40B4-BE49-F238E27FC236}">
                      <a16:creationId xmlns:a16="http://schemas.microsoft.com/office/drawing/2014/main" id="{04D5E3FC-26B0-4EF1-8856-B77D228208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14" name="Rectangle 282">
                  <a:extLst>
                    <a:ext uri="{FF2B5EF4-FFF2-40B4-BE49-F238E27FC236}">
                      <a16:creationId xmlns:a16="http://schemas.microsoft.com/office/drawing/2014/main" id="{90A80DB4-66C2-417E-954C-3629D46D41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15" name="Rectangle 283">
                  <a:extLst>
                    <a:ext uri="{FF2B5EF4-FFF2-40B4-BE49-F238E27FC236}">
                      <a16:creationId xmlns:a16="http://schemas.microsoft.com/office/drawing/2014/main" id="{A1341C0E-1EFE-4BDF-A4C8-7D317FCD3C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16" name="Rectangle 284">
                  <a:extLst>
                    <a:ext uri="{FF2B5EF4-FFF2-40B4-BE49-F238E27FC236}">
                      <a16:creationId xmlns:a16="http://schemas.microsoft.com/office/drawing/2014/main" id="{26F6031D-8260-452A-AA22-55B5A6F3C3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17" name="Rectangle 285">
                  <a:extLst>
                    <a:ext uri="{FF2B5EF4-FFF2-40B4-BE49-F238E27FC236}">
                      <a16:creationId xmlns:a16="http://schemas.microsoft.com/office/drawing/2014/main" id="{B47F1CC8-1019-46C2-BB6F-C73A020075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318" name="Rectangle 286">
                <a:extLst>
                  <a:ext uri="{FF2B5EF4-FFF2-40B4-BE49-F238E27FC236}">
                    <a16:creationId xmlns:a16="http://schemas.microsoft.com/office/drawing/2014/main" id="{B7B0FEE1-DEF3-4D72-A9D7-E531378CA0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319" name="Group 287">
              <a:extLst>
                <a:ext uri="{FF2B5EF4-FFF2-40B4-BE49-F238E27FC236}">
                  <a16:creationId xmlns:a16="http://schemas.microsoft.com/office/drawing/2014/main" id="{7DE8D8CC-C657-4D0B-8F26-066A1C39FD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75" y="7326"/>
              <a:ext cx="295" cy="68"/>
              <a:chOff x="5375" y="6986"/>
              <a:chExt cx="295" cy="68"/>
            </a:xfrm>
          </p:grpSpPr>
          <p:grpSp>
            <p:nvGrpSpPr>
              <p:cNvPr id="44320" name="Group 288">
                <a:extLst>
                  <a:ext uri="{FF2B5EF4-FFF2-40B4-BE49-F238E27FC236}">
                    <a16:creationId xmlns:a16="http://schemas.microsoft.com/office/drawing/2014/main" id="{D0773158-EF37-4B5A-86C3-8A0A192B24D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321" name="Rectangle 289">
                  <a:extLst>
                    <a:ext uri="{FF2B5EF4-FFF2-40B4-BE49-F238E27FC236}">
                      <a16:creationId xmlns:a16="http://schemas.microsoft.com/office/drawing/2014/main" id="{87D17641-8109-4EFA-89EA-C6FAD89946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22" name="Rectangle 290">
                  <a:extLst>
                    <a:ext uri="{FF2B5EF4-FFF2-40B4-BE49-F238E27FC236}">
                      <a16:creationId xmlns:a16="http://schemas.microsoft.com/office/drawing/2014/main" id="{5EA2A663-C2D8-4D45-8EEF-6241762CC8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23" name="Rectangle 291">
                  <a:extLst>
                    <a:ext uri="{FF2B5EF4-FFF2-40B4-BE49-F238E27FC236}">
                      <a16:creationId xmlns:a16="http://schemas.microsoft.com/office/drawing/2014/main" id="{DD38C39D-03B7-4E08-81CF-27E4F265BC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24" name="Rectangle 292">
                  <a:extLst>
                    <a:ext uri="{FF2B5EF4-FFF2-40B4-BE49-F238E27FC236}">
                      <a16:creationId xmlns:a16="http://schemas.microsoft.com/office/drawing/2014/main" id="{1EA51C07-1112-4176-A7ED-1F041B2F6F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25" name="Rectangle 293">
                  <a:extLst>
                    <a:ext uri="{FF2B5EF4-FFF2-40B4-BE49-F238E27FC236}">
                      <a16:creationId xmlns:a16="http://schemas.microsoft.com/office/drawing/2014/main" id="{A7E1B1A7-48C7-40A0-817A-98217B1F61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326" name="Rectangle 294">
                <a:extLst>
                  <a:ext uri="{FF2B5EF4-FFF2-40B4-BE49-F238E27FC236}">
                    <a16:creationId xmlns:a16="http://schemas.microsoft.com/office/drawing/2014/main" id="{8B62B835-8F31-47A9-B433-C55E13C12B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327" name="Group 295">
              <a:extLst>
                <a:ext uri="{FF2B5EF4-FFF2-40B4-BE49-F238E27FC236}">
                  <a16:creationId xmlns:a16="http://schemas.microsoft.com/office/drawing/2014/main" id="{9D730C88-AD37-45D8-A241-49B26BC14A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75" y="7394"/>
              <a:ext cx="295" cy="68"/>
              <a:chOff x="5375" y="6986"/>
              <a:chExt cx="295" cy="68"/>
            </a:xfrm>
          </p:grpSpPr>
          <p:grpSp>
            <p:nvGrpSpPr>
              <p:cNvPr id="44328" name="Group 296">
                <a:extLst>
                  <a:ext uri="{FF2B5EF4-FFF2-40B4-BE49-F238E27FC236}">
                    <a16:creationId xmlns:a16="http://schemas.microsoft.com/office/drawing/2014/main" id="{43883E25-2EC8-40D8-A323-770218E5DBD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329" name="Rectangle 297">
                  <a:extLst>
                    <a:ext uri="{FF2B5EF4-FFF2-40B4-BE49-F238E27FC236}">
                      <a16:creationId xmlns:a16="http://schemas.microsoft.com/office/drawing/2014/main" id="{E65654F7-27F4-47D2-BD93-17C28E8359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30" name="Rectangle 298">
                  <a:extLst>
                    <a:ext uri="{FF2B5EF4-FFF2-40B4-BE49-F238E27FC236}">
                      <a16:creationId xmlns:a16="http://schemas.microsoft.com/office/drawing/2014/main" id="{42FE2419-0428-4CBC-B3E3-43AE0CB9F6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31" name="Rectangle 299">
                  <a:extLst>
                    <a:ext uri="{FF2B5EF4-FFF2-40B4-BE49-F238E27FC236}">
                      <a16:creationId xmlns:a16="http://schemas.microsoft.com/office/drawing/2014/main" id="{CCC2FF06-3DA5-4F4A-976B-1890459B3F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32" name="Rectangle 300">
                  <a:extLst>
                    <a:ext uri="{FF2B5EF4-FFF2-40B4-BE49-F238E27FC236}">
                      <a16:creationId xmlns:a16="http://schemas.microsoft.com/office/drawing/2014/main" id="{AAB94A07-827A-4537-9EDF-086C56AEF6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33" name="Rectangle 301">
                  <a:extLst>
                    <a:ext uri="{FF2B5EF4-FFF2-40B4-BE49-F238E27FC236}">
                      <a16:creationId xmlns:a16="http://schemas.microsoft.com/office/drawing/2014/main" id="{FD8A91C3-9432-4EF3-A7CB-FD25575D58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334" name="Rectangle 302">
                <a:extLst>
                  <a:ext uri="{FF2B5EF4-FFF2-40B4-BE49-F238E27FC236}">
                    <a16:creationId xmlns:a16="http://schemas.microsoft.com/office/drawing/2014/main" id="{86BE7563-62C8-4F2B-A66D-82781424B0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335" name="Group 303">
              <a:extLst>
                <a:ext uri="{FF2B5EF4-FFF2-40B4-BE49-F238E27FC236}">
                  <a16:creationId xmlns:a16="http://schemas.microsoft.com/office/drawing/2014/main" id="{A6981AB3-4577-453D-99F8-732FFC19173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75" y="7462"/>
              <a:ext cx="295" cy="68"/>
              <a:chOff x="5375" y="6986"/>
              <a:chExt cx="295" cy="68"/>
            </a:xfrm>
          </p:grpSpPr>
          <p:grpSp>
            <p:nvGrpSpPr>
              <p:cNvPr id="44336" name="Group 304">
                <a:extLst>
                  <a:ext uri="{FF2B5EF4-FFF2-40B4-BE49-F238E27FC236}">
                    <a16:creationId xmlns:a16="http://schemas.microsoft.com/office/drawing/2014/main" id="{7491371A-88C9-469B-80E9-7DBDA64CAE1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337" name="Rectangle 305">
                  <a:extLst>
                    <a:ext uri="{FF2B5EF4-FFF2-40B4-BE49-F238E27FC236}">
                      <a16:creationId xmlns:a16="http://schemas.microsoft.com/office/drawing/2014/main" id="{E1FF1645-9D18-4164-8FED-5DA3F81C9C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38" name="Rectangle 306">
                  <a:extLst>
                    <a:ext uri="{FF2B5EF4-FFF2-40B4-BE49-F238E27FC236}">
                      <a16:creationId xmlns:a16="http://schemas.microsoft.com/office/drawing/2014/main" id="{09471A63-E5E1-4B0B-B296-16024D67D0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39" name="Rectangle 307">
                  <a:extLst>
                    <a:ext uri="{FF2B5EF4-FFF2-40B4-BE49-F238E27FC236}">
                      <a16:creationId xmlns:a16="http://schemas.microsoft.com/office/drawing/2014/main" id="{99275C56-CF4D-421E-96A9-EDD22180AE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40" name="Rectangle 308">
                  <a:extLst>
                    <a:ext uri="{FF2B5EF4-FFF2-40B4-BE49-F238E27FC236}">
                      <a16:creationId xmlns:a16="http://schemas.microsoft.com/office/drawing/2014/main" id="{BC1BF129-3EC3-440F-A9B2-7E58EF8CED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41" name="Rectangle 309">
                  <a:extLst>
                    <a:ext uri="{FF2B5EF4-FFF2-40B4-BE49-F238E27FC236}">
                      <a16:creationId xmlns:a16="http://schemas.microsoft.com/office/drawing/2014/main" id="{0C9D522A-20B4-4533-BBD0-8347892605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342" name="Rectangle 310">
                <a:extLst>
                  <a:ext uri="{FF2B5EF4-FFF2-40B4-BE49-F238E27FC236}">
                    <a16:creationId xmlns:a16="http://schemas.microsoft.com/office/drawing/2014/main" id="{ED6DC3A3-1D78-4105-9244-C7FBD08D17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343" name="Group 311">
              <a:extLst>
                <a:ext uri="{FF2B5EF4-FFF2-40B4-BE49-F238E27FC236}">
                  <a16:creationId xmlns:a16="http://schemas.microsoft.com/office/drawing/2014/main" id="{F0B2730B-E17F-4B4E-8420-82DC24EB2B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75" y="7530"/>
              <a:ext cx="295" cy="68"/>
              <a:chOff x="5375" y="6986"/>
              <a:chExt cx="295" cy="68"/>
            </a:xfrm>
          </p:grpSpPr>
          <p:grpSp>
            <p:nvGrpSpPr>
              <p:cNvPr id="44344" name="Group 312">
                <a:extLst>
                  <a:ext uri="{FF2B5EF4-FFF2-40B4-BE49-F238E27FC236}">
                    <a16:creationId xmlns:a16="http://schemas.microsoft.com/office/drawing/2014/main" id="{38FE0F45-CD74-4DA5-89DD-F837D4249DA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345" name="Rectangle 313">
                  <a:extLst>
                    <a:ext uri="{FF2B5EF4-FFF2-40B4-BE49-F238E27FC236}">
                      <a16:creationId xmlns:a16="http://schemas.microsoft.com/office/drawing/2014/main" id="{B7E7D1B4-DB92-463B-866B-1A73900A25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46" name="Rectangle 314">
                  <a:extLst>
                    <a:ext uri="{FF2B5EF4-FFF2-40B4-BE49-F238E27FC236}">
                      <a16:creationId xmlns:a16="http://schemas.microsoft.com/office/drawing/2014/main" id="{F91771D5-D110-4E9D-9777-A86F674AFD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47" name="Rectangle 315">
                  <a:extLst>
                    <a:ext uri="{FF2B5EF4-FFF2-40B4-BE49-F238E27FC236}">
                      <a16:creationId xmlns:a16="http://schemas.microsoft.com/office/drawing/2014/main" id="{11956FF4-7432-4C02-AC80-87DD208F1D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48" name="Rectangle 316">
                  <a:extLst>
                    <a:ext uri="{FF2B5EF4-FFF2-40B4-BE49-F238E27FC236}">
                      <a16:creationId xmlns:a16="http://schemas.microsoft.com/office/drawing/2014/main" id="{7180DBB9-AD91-4E81-B807-C7C81A21D3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49" name="Rectangle 317">
                  <a:extLst>
                    <a:ext uri="{FF2B5EF4-FFF2-40B4-BE49-F238E27FC236}">
                      <a16:creationId xmlns:a16="http://schemas.microsoft.com/office/drawing/2014/main" id="{F91DC555-4EA9-446A-9E69-59CA5A261C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350" name="Rectangle 318">
                <a:extLst>
                  <a:ext uri="{FF2B5EF4-FFF2-40B4-BE49-F238E27FC236}">
                    <a16:creationId xmlns:a16="http://schemas.microsoft.com/office/drawing/2014/main" id="{88623E49-FC00-416B-9C9F-37F27149B5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351" name="Group 319">
              <a:extLst>
                <a:ext uri="{FF2B5EF4-FFF2-40B4-BE49-F238E27FC236}">
                  <a16:creationId xmlns:a16="http://schemas.microsoft.com/office/drawing/2014/main" id="{F0803A38-C310-46F9-A02C-724136A8C8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75" y="7598"/>
              <a:ext cx="295" cy="68"/>
              <a:chOff x="5375" y="6986"/>
              <a:chExt cx="295" cy="68"/>
            </a:xfrm>
          </p:grpSpPr>
          <p:grpSp>
            <p:nvGrpSpPr>
              <p:cNvPr id="44352" name="Group 320">
                <a:extLst>
                  <a:ext uri="{FF2B5EF4-FFF2-40B4-BE49-F238E27FC236}">
                    <a16:creationId xmlns:a16="http://schemas.microsoft.com/office/drawing/2014/main" id="{814A9CC2-A71F-4EE7-BE9D-1A12094C8FE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353" name="Rectangle 321">
                  <a:extLst>
                    <a:ext uri="{FF2B5EF4-FFF2-40B4-BE49-F238E27FC236}">
                      <a16:creationId xmlns:a16="http://schemas.microsoft.com/office/drawing/2014/main" id="{03486946-3E3C-4927-86C4-BDA8E0E4DE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54" name="Rectangle 322">
                  <a:extLst>
                    <a:ext uri="{FF2B5EF4-FFF2-40B4-BE49-F238E27FC236}">
                      <a16:creationId xmlns:a16="http://schemas.microsoft.com/office/drawing/2014/main" id="{1454E1F5-A728-4EB6-908C-67B5656C87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55" name="Rectangle 323">
                  <a:extLst>
                    <a:ext uri="{FF2B5EF4-FFF2-40B4-BE49-F238E27FC236}">
                      <a16:creationId xmlns:a16="http://schemas.microsoft.com/office/drawing/2014/main" id="{240CCD52-0BE6-41F9-B7D4-16E0BA7A38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56" name="Rectangle 324">
                  <a:extLst>
                    <a:ext uri="{FF2B5EF4-FFF2-40B4-BE49-F238E27FC236}">
                      <a16:creationId xmlns:a16="http://schemas.microsoft.com/office/drawing/2014/main" id="{16977A48-0973-418D-AEF8-03B1BC24D3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57" name="Rectangle 325">
                  <a:extLst>
                    <a:ext uri="{FF2B5EF4-FFF2-40B4-BE49-F238E27FC236}">
                      <a16:creationId xmlns:a16="http://schemas.microsoft.com/office/drawing/2014/main" id="{63B14BB7-D805-401F-A252-B6322C29BA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358" name="Rectangle 326">
                <a:extLst>
                  <a:ext uri="{FF2B5EF4-FFF2-40B4-BE49-F238E27FC236}">
                    <a16:creationId xmlns:a16="http://schemas.microsoft.com/office/drawing/2014/main" id="{35D0A371-94B6-4D01-A356-D96EAF4DFE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359" name="Group 327">
              <a:extLst>
                <a:ext uri="{FF2B5EF4-FFF2-40B4-BE49-F238E27FC236}">
                  <a16:creationId xmlns:a16="http://schemas.microsoft.com/office/drawing/2014/main" id="{446A5971-C61B-4565-9E41-E0DB6EDDEC1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75" y="7666"/>
              <a:ext cx="295" cy="68"/>
              <a:chOff x="5375" y="6986"/>
              <a:chExt cx="295" cy="68"/>
            </a:xfrm>
          </p:grpSpPr>
          <p:grpSp>
            <p:nvGrpSpPr>
              <p:cNvPr id="44360" name="Group 328">
                <a:extLst>
                  <a:ext uri="{FF2B5EF4-FFF2-40B4-BE49-F238E27FC236}">
                    <a16:creationId xmlns:a16="http://schemas.microsoft.com/office/drawing/2014/main" id="{417E0266-2425-4A3E-8C53-6BD558CE2A9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361" name="Rectangle 329">
                  <a:extLst>
                    <a:ext uri="{FF2B5EF4-FFF2-40B4-BE49-F238E27FC236}">
                      <a16:creationId xmlns:a16="http://schemas.microsoft.com/office/drawing/2014/main" id="{53D0E575-1CA7-4E4B-B0FE-D1F3B26240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62" name="Rectangle 330">
                  <a:extLst>
                    <a:ext uri="{FF2B5EF4-FFF2-40B4-BE49-F238E27FC236}">
                      <a16:creationId xmlns:a16="http://schemas.microsoft.com/office/drawing/2014/main" id="{7D89C49A-9C7D-4149-8077-34D0CE6E63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63" name="Rectangle 331">
                  <a:extLst>
                    <a:ext uri="{FF2B5EF4-FFF2-40B4-BE49-F238E27FC236}">
                      <a16:creationId xmlns:a16="http://schemas.microsoft.com/office/drawing/2014/main" id="{D0624229-63C9-482D-8D5F-914C6792CF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64" name="Rectangle 332">
                  <a:extLst>
                    <a:ext uri="{FF2B5EF4-FFF2-40B4-BE49-F238E27FC236}">
                      <a16:creationId xmlns:a16="http://schemas.microsoft.com/office/drawing/2014/main" id="{38E4FF4C-FE78-44C8-91E3-97843FCCC6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65" name="Rectangle 333">
                  <a:extLst>
                    <a:ext uri="{FF2B5EF4-FFF2-40B4-BE49-F238E27FC236}">
                      <a16:creationId xmlns:a16="http://schemas.microsoft.com/office/drawing/2014/main" id="{53076527-352F-45B9-8B31-2B6743CA24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366" name="Rectangle 334">
                <a:extLst>
                  <a:ext uri="{FF2B5EF4-FFF2-40B4-BE49-F238E27FC236}">
                    <a16:creationId xmlns:a16="http://schemas.microsoft.com/office/drawing/2014/main" id="{A2970D39-BFD5-4860-854B-6A08244D06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367" name="Group 335">
              <a:extLst>
                <a:ext uri="{FF2B5EF4-FFF2-40B4-BE49-F238E27FC236}">
                  <a16:creationId xmlns:a16="http://schemas.microsoft.com/office/drawing/2014/main" id="{D0FCE3A7-75C2-4B4D-89B3-FF95F0C856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75" y="7734"/>
              <a:ext cx="295" cy="68"/>
              <a:chOff x="5375" y="6986"/>
              <a:chExt cx="295" cy="68"/>
            </a:xfrm>
          </p:grpSpPr>
          <p:grpSp>
            <p:nvGrpSpPr>
              <p:cNvPr id="44368" name="Group 336">
                <a:extLst>
                  <a:ext uri="{FF2B5EF4-FFF2-40B4-BE49-F238E27FC236}">
                    <a16:creationId xmlns:a16="http://schemas.microsoft.com/office/drawing/2014/main" id="{7FB19F89-8D65-4B0D-ADF3-11FDD333D7C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369" name="Rectangle 337">
                  <a:extLst>
                    <a:ext uri="{FF2B5EF4-FFF2-40B4-BE49-F238E27FC236}">
                      <a16:creationId xmlns:a16="http://schemas.microsoft.com/office/drawing/2014/main" id="{B04BFD29-8CC1-491F-A62C-D2266ECFAA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70" name="Rectangle 338">
                  <a:extLst>
                    <a:ext uri="{FF2B5EF4-FFF2-40B4-BE49-F238E27FC236}">
                      <a16:creationId xmlns:a16="http://schemas.microsoft.com/office/drawing/2014/main" id="{8AF73F57-CDF8-4EDF-B77E-A57953F425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71" name="Rectangle 339">
                  <a:extLst>
                    <a:ext uri="{FF2B5EF4-FFF2-40B4-BE49-F238E27FC236}">
                      <a16:creationId xmlns:a16="http://schemas.microsoft.com/office/drawing/2014/main" id="{E39272E1-D2F1-428B-8AD7-901CADF3B3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72" name="Rectangle 340">
                  <a:extLst>
                    <a:ext uri="{FF2B5EF4-FFF2-40B4-BE49-F238E27FC236}">
                      <a16:creationId xmlns:a16="http://schemas.microsoft.com/office/drawing/2014/main" id="{55266A79-147A-4CA5-A169-2C0F39DF59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73" name="Rectangle 341">
                  <a:extLst>
                    <a:ext uri="{FF2B5EF4-FFF2-40B4-BE49-F238E27FC236}">
                      <a16:creationId xmlns:a16="http://schemas.microsoft.com/office/drawing/2014/main" id="{EF03C295-B128-427A-AF29-86339514BF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374" name="Rectangle 342">
                <a:extLst>
                  <a:ext uri="{FF2B5EF4-FFF2-40B4-BE49-F238E27FC236}">
                    <a16:creationId xmlns:a16="http://schemas.microsoft.com/office/drawing/2014/main" id="{EE6C9E3B-FF2C-497D-B167-D262CEE46A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375" name="Group 343">
              <a:extLst>
                <a:ext uri="{FF2B5EF4-FFF2-40B4-BE49-F238E27FC236}">
                  <a16:creationId xmlns:a16="http://schemas.microsoft.com/office/drawing/2014/main" id="{B72B4C9D-0180-4522-8A2D-E3553708AA3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75" y="7802"/>
              <a:ext cx="295" cy="68"/>
              <a:chOff x="5375" y="6986"/>
              <a:chExt cx="295" cy="68"/>
            </a:xfrm>
          </p:grpSpPr>
          <p:grpSp>
            <p:nvGrpSpPr>
              <p:cNvPr id="44376" name="Group 344">
                <a:extLst>
                  <a:ext uri="{FF2B5EF4-FFF2-40B4-BE49-F238E27FC236}">
                    <a16:creationId xmlns:a16="http://schemas.microsoft.com/office/drawing/2014/main" id="{8DAA771C-BCE6-49B1-A311-3C75583AAC6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377" name="Rectangle 345">
                  <a:extLst>
                    <a:ext uri="{FF2B5EF4-FFF2-40B4-BE49-F238E27FC236}">
                      <a16:creationId xmlns:a16="http://schemas.microsoft.com/office/drawing/2014/main" id="{35AFE2B9-DDA4-4568-B0AF-D9793B86FD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78" name="Rectangle 346">
                  <a:extLst>
                    <a:ext uri="{FF2B5EF4-FFF2-40B4-BE49-F238E27FC236}">
                      <a16:creationId xmlns:a16="http://schemas.microsoft.com/office/drawing/2014/main" id="{E9E59FC4-1223-4AE6-A046-5F86DC1F40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79" name="Rectangle 347">
                  <a:extLst>
                    <a:ext uri="{FF2B5EF4-FFF2-40B4-BE49-F238E27FC236}">
                      <a16:creationId xmlns:a16="http://schemas.microsoft.com/office/drawing/2014/main" id="{D0B949DE-AD97-45DD-93CC-7AA8A03409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80" name="Rectangle 348">
                  <a:extLst>
                    <a:ext uri="{FF2B5EF4-FFF2-40B4-BE49-F238E27FC236}">
                      <a16:creationId xmlns:a16="http://schemas.microsoft.com/office/drawing/2014/main" id="{2C8BAB43-2C8D-47CB-B06A-4DD4A09B9D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81" name="Rectangle 349">
                  <a:extLst>
                    <a:ext uri="{FF2B5EF4-FFF2-40B4-BE49-F238E27FC236}">
                      <a16:creationId xmlns:a16="http://schemas.microsoft.com/office/drawing/2014/main" id="{5A15D832-6BF2-4AFA-8822-ACB80D2C0B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382" name="Rectangle 350">
                <a:extLst>
                  <a:ext uri="{FF2B5EF4-FFF2-40B4-BE49-F238E27FC236}">
                    <a16:creationId xmlns:a16="http://schemas.microsoft.com/office/drawing/2014/main" id="{62F0D089-D4C0-4585-9E7F-915C7DAE19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383" name="Group 351">
              <a:extLst>
                <a:ext uri="{FF2B5EF4-FFF2-40B4-BE49-F238E27FC236}">
                  <a16:creationId xmlns:a16="http://schemas.microsoft.com/office/drawing/2014/main" id="{4F61292B-82BC-42FD-AFBE-2C115D56AD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75" y="7870"/>
              <a:ext cx="295" cy="68"/>
              <a:chOff x="5375" y="6986"/>
              <a:chExt cx="295" cy="68"/>
            </a:xfrm>
          </p:grpSpPr>
          <p:grpSp>
            <p:nvGrpSpPr>
              <p:cNvPr id="44384" name="Group 352">
                <a:extLst>
                  <a:ext uri="{FF2B5EF4-FFF2-40B4-BE49-F238E27FC236}">
                    <a16:creationId xmlns:a16="http://schemas.microsoft.com/office/drawing/2014/main" id="{DA88CF7A-7045-4C21-95E9-C0F068468C6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385" name="Rectangle 353">
                  <a:extLst>
                    <a:ext uri="{FF2B5EF4-FFF2-40B4-BE49-F238E27FC236}">
                      <a16:creationId xmlns:a16="http://schemas.microsoft.com/office/drawing/2014/main" id="{D25E447E-ABA7-47BE-965A-E62BF1BFE0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86" name="Rectangle 354">
                  <a:extLst>
                    <a:ext uri="{FF2B5EF4-FFF2-40B4-BE49-F238E27FC236}">
                      <a16:creationId xmlns:a16="http://schemas.microsoft.com/office/drawing/2014/main" id="{EEBCC5C5-270A-49FE-B3F0-C599EB2BD4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87" name="Rectangle 355">
                  <a:extLst>
                    <a:ext uri="{FF2B5EF4-FFF2-40B4-BE49-F238E27FC236}">
                      <a16:creationId xmlns:a16="http://schemas.microsoft.com/office/drawing/2014/main" id="{6F5E4CAC-10D0-40CF-92BA-5BD414AD37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88" name="Rectangle 356">
                  <a:extLst>
                    <a:ext uri="{FF2B5EF4-FFF2-40B4-BE49-F238E27FC236}">
                      <a16:creationId xmlns:a16="http://schemas.microsoft.com/office/drawing/2014/main" id="{60D694CA-AFCB-485D-86DB-01CE4AED9A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89" name="Rectangle 357">
                  <a:extLst>
                    <a:ext uri="{FF2B5EF4-FFF2-40B4-BE49-F238E27FC236}">
                      <a16:creationId xmlns:a16="http://schemas.microsoft.com/office/drawing/2014/main" id="{FBF83040-ADF2-4D5A-B160-A26DA3E05C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390" name="Rectangle 358">
                <a:extLst>
                  <a:ext uri="{FF2B5EF4-FFF2-40B4-BE49-F238E27FC236}">
                    <a16:creationId xmlns:a16="http://schemas.microsoft.com/office/drawing/2014/main" id="{8A151A37-9A66-4B36-8017-73C3B68DB9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4391" name="Group 359">
            <a:extLst>
              <a:ext uri="{FF2B5EF4-FFF2-40B4-BE49-F238E27FC236}">
                <a16:creationId xmlns:a16="http://schemas.microsoft.com/office/drawing/2014/main" id="{3554E0DA-061A-47A8-8B60-9DC37A8108C0}"/>
              </a:ext>
            </a:extLst>
          </p:cNvPr>
          <p:cNvGrpSpPr>
            <a:grpSpLocks/>
          </p:cNvGrpSpPr>
          <p:nvPr/>
        </p:nvGrpSpPr>
        <p:grpSpPr bwMode="auto">
          <a:xfrm>
            <a:off x="6283325" y="4724400"/>
            <a:ext cx="996950" cy="1547813"/>
            <a:chOff x="5739" y="6963"/>
            <a:chExt cx="657" cy="1020"/>
          </a:xfrm>
        </p:grpSpPr>
        <p:sp>
          <p:nvSpPr>
            <p:cNvPr id="44392" name="Rectangle 360">
              <a:extLst>
                <a:ext uri="{FF2B5EF4-FFF2-40B4-BE49-F238E27FC236}">
                  <a16:creationId xmlns:a16="http://schemas.microsoft.com/office/drawing/2014/main" id="{9BD12BCE-5E90-49DC-8E2B-A09F378F59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9" y="6963"/>
              <a:ext cx="657" cy="1020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4393" name="Group 361">
              <a:extLst>
                <a:ext uri="{FF2B5EF4-FFF2-40B4-BE49-F238E27FC236}">
                  <a16:creationId xmlns:a16="http://schemas.microsoft.com/office/drawing/2014/main" id="{68008812-4884-43A4-A835-11B7628FD6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61" y="6986"/>
              <a:ext cx="295" cy="68"/>
              <a:chOff x="5375" y="6986"/>
              <a:chExt cx="295" cy="68"/>
            </a:xfrm>
          </p:grpSpPr>
          <p:grpSp>
            <p:nvGrpSpPr>
              <p:cNvPr id="44394" name="Group 362">
                <a:extLst>
                  <a:ext uri="{FF2B5EF4-FFF2-40B4-BE49-F238E27FC236}">
                    <a16:creationId xmlns:a16="http://schemas.microsoft.com/office/drawing/2014/main" id="{188CB3CC-1641-4276-A1BB-9A665FA3EE7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395" name="Rectangle 363">
                  <a:extLst>
                    <a:ext uri="{FF2B5EF4-FFF2-40B4-BE49-F238E27FC236}">
                      <a16:creationId xmlns:a16="http://schemas.microsoft.com/office/drawing/2014/main" id="{0BBB7AB2-9529-421B-9084-B88D18CEFE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96" name="Rectangle 364">
                  <a:extLst>
                    <a:ext uri="{FF2B5EF4-FFF2-40B4-BE49-F238E27FC236}">
                      <a16:creationId xmlns:a16="http://schemas.microsoft.com/office/drawing/2014/main" id="{5518155A-EC7F-4914-984B-177E013378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97" name="Rectangle 365">
                  <a:extLst>
                    <a:ext uri="{FF2B5EF4-FFF2-40B4-BE49-F238E27FC236}">
                      <a16:creationId xmlns:a16="http://schemas.microsoft.com/office/drawing/2014/main" id="{AAF48088-A424-49B1-A80E-A7A8F60A44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98" name="Rectangle 366">
                  <a:extLst>
                    <a:ext uri="{FF2B5EF4-FFF2-40B4-BE49-F238E27FC236}">
                      <a16:creationId xmlns:a16="http://schemas.microsoft.com/office/drawing/2014/main" id="{A878D1BB-9178-4600-9D10-D7920DC4C1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99" name="Rectangle 367">
                  <a:extLst>
                    <a:ext uri="{FF2B5EF4-FFF2-40B4-BE49-F238E27FC236}">
                      <a16:creationId xmlns:a16="http://schemas.microsoft.com/office/drawing/2014/main" id="{97CAB935-FB4D-4ADC-A7B1-9588017615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400" name="Rectangle 368">
                <a:extLst>
                  <a:ext uri="{FF2B5EF4-FFF2-40B4-BE49-F238E27FC236}">
                    <a16:creationId xmlns:a16="http://schemas.microsoft.com/office/drawing/2014/main" id="{70D37DD9-0AB5-408E-A1DF-55939406DE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401" name="Group 369">
              <a:extLst>
                <a:ext uri="{FF2B5EF4-FFF2-40B4-BE49-F238E27FC236}">
                  <a16:creationId xmlns:a16="http://schemas.microsoft.com/office/drawing/2014/main" id="{BD694CDA-FE3F-4CEE-BECD-04CCB44036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61" y="7054"/>
              <a:ext cx="295" cy="68"/>
              <a:chOff x="5375" y="6986"/>
              <a:chExt cx="295" cy="68"/>
            </a:xfrm>
          </p:grpSpPr>
          <p:grpSp>
            <p:nvGrpSpPr>
              <p:cNvPr id="44402" name="Group 370">
                <a:extLst>
                  <a:ext uri="{FF2B5EF4-FFF2-40B4-BE49-F238E27FC236}">
                    <a16:creationId xmlns:a16="http://schemas.microsoft.com/office/drawing/2014/main" id="{857E7927-A138-4E6C-93B4-F7F35C186A8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403" name="Rectangle 371">
                  <a:extLst>
                    <a:ext uri="{FF2B5EF4-FFF2-40B4-BE49-F238E27FC236}">
                      <a16:creationId xmlns:a16="http://schemas.microsoft.com/office/drawing/2014/main" id="{62BE5F31-8C17-48EC-8E4D-18957CB48E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04" name="Rectangle 372">
                  <a:extLst>
                    <a:ext uri="{FF2B5EF4-FFF2-40B4-BE49-F238E27FC236}">
                      <a16:creationId xmlns:a16="http://schemas.microsoft.com/office/drawing/2014/main" id="{8CFBDAD5-0282-40FB-B27F-022966B8DA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05" name="Rectangle 373">
                  <a:extLst>
                    <a:ext uri="{FF2B5EF4-FFF2-40B4-BE49-F238E27FC236}">
                      <a16:creationId xmlns:a16="http://schemas.microsoft.com/office/drawing/2014/main" id="{30B2262A-4CB4-48D7-B0A4-3D3F133A06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06" name="Rectangle 374">
                  <a:extLst>
                    <a:ext uri="{FF2B5EF4-FFF2-40B4-BE49-F238E27FC236}">
                      <a16:creationId xmlns:a16="http://schemas.microsoft.com/office/drawing/2014/main" id="{84A083AA-6A9F-497B-B6B0-3D9BA2A150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07" name="Rectangle 375">
                  <a:extLst>
                    <a:ext uri="{FF2B5EF4-FFF2-40B4-BE49-F238E27FC236}">
                      <a16:creationId xmlns:a16="http://schemas.microsoft.com/office/drawing/2014/main" id="{F89ED67B-DF6E-4E00-B080-DA4B4038CA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408" name="Rectangle 376">
                <a:extLst>
                  <a:ext uri="{FF2B5EF4-FFF2-40B4-BE49-F238E27FC236}">
                    <a16:creationId xmlns:a16="http://schemas.microsoft.com/office/drawing/2014/main" id="{FF183B1A-9AC3-4445-A069-D369092EBD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409" name="Group 377">
              <a:extLst>
                <a:ext uri="{FF2B5EF4-FFF2-40B4-BE49-F238E27FC236}">
                  <a16:creationId xmlns:a16="http://schemas.microsoft.com/office/drawing/2014/main" id="{805AF21D-9D5E-4BDE-AE18-C7222454BF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61" y="7122"/>
              <a:ext cx="295" cy="68"/>
              <a:chOff x="5375" y="6986"/>
              <a:chExt cx="295" cy="68"/>
            </a:xfrm>
          </p:grpSpPr>
          <p:grpSp>
            <p:nvGrpSpPr>
              <p:cNvPr id="44410" name="Group 378">
                <a:extLst>
                  <a:ext uri="{FF2B5EF4-FFF2-40B4-BE49-F238E27FC236}">
                    <a16:creationId xmlns:a16="http://schemas.microsoft.com/office/drawing/2014/main" id="{DD2D60DC-A1A9-416F-A4F9-E21E08E7D3D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411" name="Rectangle 379">
                  <a:extLst>
                    <a:ext uri="{FF2B5EF4-FFF2-40B4-BE49-F238E27FC236}">
                      <a16:creationId xmlns:a16="http://schemas.microsoft.com/office/drawing/2014/main" id="{9A474F05-2234-4B6B-BC7A-3F3D09997A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12" name="Rectangle 380">
                  <a:extLst>
                    <a:ext uri="{FF2B5EF4-FFF2-40B4-BE49-F238E27FC236}">
                      <a16:creationId xmlns:a16="http://schemas.microsoft.com/office/drawing/2014/main" id="{80CF2346-050D-471A-B38A-CA212067F5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13" name="Rectangle 381">
                  <a:extLst>
                    <a:ext uri="{FF2B5EF4-FFF2-40B4-BE49-F238E27FC236}">
                      <a16:creationId xmlns:a16="http://schemas.microsoft.com/office/drawing/2014/main" id="{DEECC5C5-2DAF-4247-9BE0-4C53C45EA3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14" name="Rectangle 382">
                  <a:extLst>
                    <a:ext uri="{FF2B5EF4-FFF2-40B4-BE49-F238E27FC236}">
                      <a16:creationId xmlns:a16="http://schemas.microsoft.com/office/drawing/2014/main" id="{BAF665EC-4FEF-487C-B920-64108F1235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15" name="Rectangle 383">
                  <a:extLst>
                    <a:ext uri="{FF2B5EF4-FFF2-40B4-BE49-F238E27FC236}">
                      <a16:creationId xmlns:a16="http://schemas.microsoft.com/office/drawing/2014/main" id="{B067AAE8-9C22-4318-ADD1-39C7609A75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416" name="Rectangle 384">
                <a:extLst>
                  <a:ext uri="{FF2B5EF4-FFF2-40B4-BE49-F238E27FC236}">
                    <a16:creationId xmlns:a16="http://schemas.microsoft.com/office/drawing/2014/main" id="{91263F7D-7839-4453-B688-DB11F244AD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417" name="Group 385">
              <a:extLst>
                <a:ext uri="{FF2B5EF4-FFF2-40B4-BE49-F238E27FC236}">
                  <a16:creationId xmlns:a16="http://schemas.microsoft.com/office/drawing/2014/main" id="{B0690064-7B56-49D7-994B-D02DAC7A2E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61" y="7190"/>
              <a:ext cx="295" cy="68"/>
              <a:chOff x="5375" y="6986"/>
              <a:chExt cx="295" cy="68"/>
            </a:xfrm>
          </p:grpSpPr>
          <p:grpSp>
            <p:nvGrpSpPr>
              <p:cNvPr id="44418" name="Group 386">
                <a:extLst>
                  <a:ext uri="{FF2B5EF4-FFF2-40B4-BE49-F238E27FC236}">
                    <a16:creationId xmlns:a16="http://schemas.microsoft.com/office/drawing/2014/main" id="{41AFE350-C427-4AEC-BFC3-F74C9E532BE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419" name="Rectangle 387">
                  <a:extLst>
                    <a:ext uri="{FF2B5EF4-FFF2-40B4-BE49-F238E27FC236}">
                      <a16:creationId xmlns:a16="http://schemas.microsoft.com/office/drawing/2014/main" id="{A332CAAA-52DE-46A8-A979-B8874C8894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20" name="Rectangle 388">
                  <a:extLst>
                    <a:ext uri="{FF2B5EF4-FFF2-40B4-BE49-F238E27FC236}">
                      <a16:creationId xmlns:a16="http://schemas.microsoft.com/office/drawing/2014/main" id="{F831A19A-E897-4A91-80E0-E4BF57D022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21" name="Rectangle 389">
                  <a:extLst>
                    <a:ext uri="{FF2B5EF4-FFF2-40B4-BE49-F238E27FC236}">
                      <a16:creationId xmlns:a16="http://schemas.microsoft.com/office/drawing/2014/main" id="{D1477B27-6D29-474C-8998-FA6895C59F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22" name="Rectangle 390">
                  <a:extLst>
                    <a:ext uri="{FF2B5EF4-FFF2-40B4-BE49-F238E27FC236}">
                      <a16:creationId xmlns:a16="http://schemas.microsoft.com/office/drawing/2014/main" id="{D7805C83-23E7-4924-AAFD-4C5282B897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23" name="Rectangle 391">
                  <a:extLst>
                    <a:ext uri="{FF2B5EF4-FFF2-40B4-BE49-F238E27FC236}">
                      <a16:creationId xmlns:a16="http://schemas.microsoft.com/office/drawing/2014/main" id="{355C7387-1A9D-4044-828F-C69260AEC6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424" name="Rectangle 392">
                <a:extLst>
                  <a:ext uri="{FF2B5EF4-FFF2-40B4-BE49-F238E27FC236}">
                    <a16:creationId xmlns:a16="http://schemas.microsoft.com/office/drawing/2014/main" id="{8B8BE96F-6B85-4E3E-A08E-52B66B15CC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425" name="Group 393">
              <a:extLst>
                <a:ext uri="{FF2B5EF4-FFF2-40B4-BE49-F238E27FC236}">
                  <a16:creationId xmlns:a16="http://schemas.microsoft.com/office/drawing/2014/main" id="{FBF53EA1-8DB8-452F-B1A4-A435FC1BD6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61" y="7258"/>
              <a:ext cx="295" cy="68"/>
              <a:chOff x="5375" y="6986"/>
              <a:chExt cx="295" cy="68"/>
            </a:xfrm>
          </p:grpSpPr>
          <p:grpSp>
            <p:nvGrpSpPr>
              <p:cNvPr id="44426" name="Group 394">
                <a:extLst>
                  <a:ext uri="{FF2B5EF4-FFF2-40B4-BE49-F238E27FC236}">
                    <a16:creationId xmlns:a16="http://schemas.microsoft.com/office/drawing/2014/main" id="{8DC85E66-DC3F-4AAF-9A8F-569AB8BF9DC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427" name="Rectangle 395">
                  <a:extLst>
                    <a:ext uri="{FF2B5EF4-FFF2-40B4-BE49-F238E27FC236}">
                      <a16:creationId xmlns:a16="http://schemas.microsoft.com/office/drawing/2014/main" id="{BE960CE3-43B6-4181-84C2-1F51BB27FA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28" name="Rectangle 396">
                  <a:extLst>
                    <a:ext uri="{FF2B5EF4-FFF2-40B4-BE49-F238E27FC236}">
                      <a16:creationId xmlns:a16="http://schemas.microsoft.com/office/drawing/2014/main" id="{40EB5B85-3F37-47C4-B039-FED4EB6B5E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29" name="Rectangle 397">
                  <a:extLst>
                    <a:ext uri="{FF2B5EF4-FFF2-40B4-BE49-F238E27FC236}">
                      <a16:creationId xmlns:a16="http://schemas.microsoft.com/office/drawing/2014/main" id="{403C44EF-1E37-407C-BCD3-61428FF61B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30" name="Rectangle 398">
                  <a:extLst>
                    <a:ext uri="{FF2B5EF4-FFF2-40B4-BE49-F238E27FC236}">
                      <a16:creationId xmlns:a16="http://schemas.microsoft.com/office/drawing/2014/main" id="{54C7820A-6DF3-4450-9F9E-CCFD21F746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31" name="Rectangle 399">
                  <a:extLst>
                    <a:ext uri="{FF2B5EF4-FFF2-40B4-BE49-F238E27FC236}">
                      <a16:creationId xmlns:a16="http://schemas.microsoft.com/office/drawing/2014/main" id="{9BED8A13-A81C-4C31-B2A0-C5DEC7F48B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432" name="Rectangle 400">
                <a:extLst>
                  <a:ext uri="{FF2B5EF4-FFF2-40B4-BE49-F238E27FC236}">
                    <a16:creationId xmlns:a16="http://schemas.microsoft.com/office/drawing/2014/main" id="{7322CBC4-11DA-440E-B070-609EACB59A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433" name="Group 401">
              <a:extLst>
                <a:ext uri="{FF2B5EF4-FFF2-40B4-BE49-F238E27FC236}">
                  <a16:creationId xmlns:a16="http://schemas.microsoft.com/office/drawing/2014/main" id="{7A8233AE-287F-4BA0-A229-A10D857D65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61" y="7326"/>
              <a:ext cx="295" cy="68"/>
              <a:chOff x="5375" y="6986"/>
              <a:chExt cx="295" cy="68"/>
            </a:xfrm>
          </p:grpSpPr>
          <p:grpSp>
            <p:nvGrpSpPr>
              <p:cNvPr id="44434" name="Group 402">
                <a:extLst>
                  <a:ext uri="{FF2B5EF4-FFF2-40B4-BE49-F238E27FC236}">
                    <a16:creationId xmlns:a16="http://schemas.microsoft.com/office/drawing/2014/main" id="{51D9635B-3BF7-4B5E-B77C-7D95B4276B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435" name="Rectangle 403">
                  <a:extLst>
                    <a:ext uri="{FF2B5EF4-FFF2-40B4-BE49-F238E27FC236}">
                      <a16:creationId xmlns:a16="http://schemas.microsoft.com/office/drawing/2014/main" id="{F04DCB7A-F846-4ED7-9356-2BCDE405A2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36" name="Rectangle 404">
                  <a:extLst>
                    <a:ext uri="{FF2B5EF4-FFF2-40B4-BE49-F238E27FC236}">
                      <a16:creationId xmlns:a16="http://schemas.microsoft.com/office/drawing/2014/main" id="{639E8E39-A3FD-4AC0-BCF6-E2B8CA062A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37" name="Rectangle 405">
                  <a:extLst>
                    <a:ext uri="{FF2B5EF4-FFF2-40B4-BE49-F238E27FC236}">
                      <a16:creationId xmlns:a16="http://schemas.microsoft.com/office/drawing/2014/main" id="{ECE40308-793B-40CC-B0DB-C9A2332C60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38" name="Rectangle 406">
                  <a:extLst>
                    <a:ext uri="{FF2B5EF4-FFF2-40B4-BE49-F238E27FC236}">
                      <a16:creationId xmlns:a16="http://schemas.microsoft.com/office/drawing/2014/main" id="{1182075F-1A62-4012-98EE-1D3F20EBE8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39" name="Rectangle 407">
                  <a:extLst>
                    <a:ext uri="{FF2B5EF4-FFF2-40B4-BE49-F238E27FC236}">
                      <a16:creationId xmlns:a16="http://schemas.microsoft.com/office/drawing/2014/main" id="{9DB5E107-99C9-4B48-B4C9-40134264BE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440" name="Rectangle 408">
                <a:extLst>
                  <a:ext uri="{FF2B5EF4-FFF2-40B4-BE49-F238E27FC236}">
                    <a16:creationId xmlns:a16="http://schemas.microsoft.com/office/drawing/2014/main" id="{F6E0F024-40B0-4AC7-AC88-0CD65F039A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441" name="Group 409">
              <a:extLst>
                <a:ext uri="{FF2B5EF4-FFF2-40B4-BE49-F238E27FC236}">
                  <a16:creationId xmlns:a16="http://schemas.microsoft.com/office/drawing/2014/main" id="{3A537061-C001-4302-97F3-C02CFF1B63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61" y="7394"/>
              <a:ext cx="295" cy="68"/>
              <a:chOff x="5375" y="6986"/>
              <a:chExt cx="295" cy="68"/>
            </a:xfrm>
          </p:grpSpPr>
          <p:grpSp>
            <p:nvGrpSpPr>
              <p:cNvPr id="44442" name="Group 410">
                <a:extLst>
                  <a:ext uri="{FF2B5EF4-FFF2-40B4-BE49-F238E27FC236}">
                    <a16:creationId xmlns:a16="http://schemas.microsoft.com/office/drawing/2014/main" id="{E531342D-7408-46AF-A28C-B6B13443214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443" name="Rectangle 411">
                  <a:extLst>
                    <a:ext uri="{FF2B5EF4-FFF2-40B4-BE49-F238E27FC236}">
                      <a16:creationId xmlns:a16="http://schemas.microsoft.com/office/drawing/2014/main" id="{0A2E60D5-4458-404F-A726-DD85151949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44" name="Rectangle 412">
                  <a:extLst>
                    <a:ext uri="{FF2B5EF4-FFF2-40B4-BE49-F238E27FC236}">
                      <a16:creationId xmlns:a16="http://schemas.microsoft.com/office/drawing/2014/main" id="{E5C162D7-A4B7-4501-8100-356032D226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45" name="Rectangle 413">
                  <a:extLst>
                    <a:ext uri="{FF2B5EF4-FFF2-40B4-BE49-F238E27FC236}">
                      <a16:creationId xmlns:a16="http://schemas.microsoft.com/office/drawing/2014/main" id="{EA319F83-89D4-40D1-A3A2-B72DEE2654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46" name="Rectangle 414">
                  <a:extLst>
                    <a:ext uri="{FF2B5EF4-FFF2-40B4-BE49-F238E27FC236}">
                      <a16:creationId xmlns:a16="http://schemas.microsoft.com/office/drawing/2014/main" id="{CCE17D05-8A70-4E6A-9529-1C8B846F7B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47" name="Rectangle 415">
                  <a:extLst>
                    <a:ext uri="{FF2B5EF4-FFF2-40B4-BE49-F238E27FC236}">
                      <a16:creationId xmlns:a16="http://schemas.microsoft.com/office/drawing/2014/main" id="{6E8D5621-4573-49FF-AAF8-7F2C91FD91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448" name="Rectangle 416">
                <a:extLst>
                  <a:ext uri="{FF2B5EF4-FFF2-40B4-BE49-F238E27FC236}">
                    <a16:creationId xmlns:a16="http://schemas.microsoft.com/office/drawing/2014/main" id="{D9E63C5A-A306-4F28-9389-662C7F8D23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449" name="Group 417">
              <a:extLst>
                <a:ext uri="{FF2B5EF4-FFF2-40B4-BE49-F238E27FC236}">
                  <a16:creationId xmlns:a16="http://schemas.microsoft.com/office/drawing/2014/main" id="{EFE96F7A-CB5A-4F21-900D-AF0120EB3D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61" y="7462"/>
              <a:ext cx="295" cy="68"/>
              <a:chOff x="5375" y="6986"/>
              <a:chExt cx="295" cy="68"/>
            </a:xfrm>
          </p:grpSpPr>
          <p:grpSp>
            <p:nvGrpSpPr>
              <p:cNvPr id="44450" name="Group 418">
                <a:extLst>
                  <a:ext uri="{FF2B5EF4-FFF2-40B4-BE49-F238E27FC236}">
                    <a16:creationId xmlns:a16="http://schemas.microsoft.com/office/drawing/2014/main" id="{DDBE311A-DF82-45C5-A7F6-DC4168606D0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451" name="Rectangle 419">
                  <a:extLst>
                    <a:ext uri="{FF2B5EF4-FFF2-40B4-BE49-F238E27FC236}">
                      <a16:creationId xmlns:a16="http://schemas.microsoft.com/office/drawing/2014/main" id="{3FD5E53A-79D7-4DE0-B7F4-44713234BE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52" name="Rectangle 420">
                  <a:extLst>
                    <a:ext uri="{FF2B5EF4-FFF2-40B4-BE49-F238E27FC236}">
                      <a16:creationId xmlns:a16="http://schemas.microsoft.com/office/drawing/2014/main" id="{F70600D8-A1CA-43AD-9957-E24C05AEE3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53" name="Rectangle 421">
                  <a:extLst>
                    <a:ext uri="{FF2B5EF4-FFF2-40B4-BE49-F238E27FC236}">
                      <a16:creationId xmlns:a16="http://schemas.microsoft.com/office/drawing/2014/main" id="{9AC5F327-97DE-45DC-8901-224173246E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54" name="Rectangle 422">
                  <a:extLst>
                    <a:ext uri="{FF2B5EF4-FFF2-40B4-BE49-F238E27FC236}">
                      <a16:creationId xmlns:a16="http://schemas.microsoft.com/office/drawing/2014/main" id="{02EE8063-55D6-4BEA-B6BF-BE711B9123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55" name="Rectangle 423">
                  <a:extLst>
                    <a:ext uri="{FF2B5EF4-FFF2-40B4-BE49-F238E27FC236}">
                      <a16:creationId xmlns:a16="http://schemas.microsoft.com/office/drawing/2014/main" id="{31D068FE-73E9-4A7F-A275-A79A60C1F3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456" name="Rectangle 424">
                <a:extLst>
                  <a:ext uri="{FF2B5EF4-FFF2-40B4-BE49-F238E27FC236}">
                    <a16:creationId xmlns:a16="http://schemas.microsoft.com/office/drawing/2014/main" id="{84F17E4E-0240-415B-BA4A-825A64A901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457" name="Group 425">
              <a:extLst>
                <a:ext uri="{FF2B5EF4-FFF2-40B4-BE49-F238E27FC236}">
                  <a16:creationId xmlns:a16="http://schemas.microsoft.com/office/drawing/2014/main" id="{C4E25945-B057-46DF-BA25-DE43DF37A9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61" y="7530"/>
              <a:ext cx="295" cy="68"/>
              <a:chOff x="5375" y="6986"/>
              <a:chExt cx="295" cy="68"/>
            </a:xfrm>
          </p:grpSpPr>
          <p:grpSp>
            <p:nvGrpSpPr>
              <p:cNvPr id="44458" name="Group 426">
                <a:extLst>
                  <a:ext uri="{FF2B5EF4-FFF2-40B4-BE49-F238E27FC236}">
                    <a16:creationId xmlns:a16="http://schemas.microsoft.com/office/drawing/2014/main" id="{B8F100B2-AEAF-4870-BCC0-5B1016DAD07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459" name="Rectangle 427">
                  <a:extLst>
                    <a:ext uri="{FF2B5EF4-FFF2-40B4-BE49-F238E27FC236}">
                      <a16:creationId xmlns:a16="http://schemas.microsoft.com/office/drawing/2014/main" id="{FA228331-6700-468D-AAC1-C94E352DFC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60" name="Rectangle 428">
                  <a:extLst>
                    <a:ext uri="{FF2B5EF4-FFF2-40B4-BE49-F238E27FC236}">
                      <a16:creationId xmlns:a16="http://schemas.microsoft.com/office/drawing/2014/main" id="{504E01BE-E5EE-463C-BEDF-3BEDA6A33E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61" name="Rectangle 429">
                  <a:extLst>
                    <a:ext uri="{FF2B5EF4-FFF2-40B4-BE49-F238E27FC236}">
                      <a16:creationId xmlns:a16="http://schemas.microsoft.com/office/drawing/2014/main" id="{EBBFF764-370B-463C-9972-5F9CEF04A3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62" name="Rectangle 430">
                  <a:extLst>
                    <a:ext uri="{FF2B5EF4-FFF2-40B4-BE49-F238E27FC236}">
                      <a16:creationId xmlns:a16="http://schemas.microsoft.com/office/drawing/2014/main" id="{E6EFB1BE-8CBD-4255-9378-5414F8F459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63" name="Rectangle 431">
                  <a:extLst>
                    <a:ext uri="{FF2B5EF4-FFF2-40B4-BE49-F238E27FC236}">
                      <a16:creationId xmlns:a16="http://schemas.microsoft.com/office/drawing/2014/main" id="{A8563BF4-52E9-4555-8FCF-CDCB3FF7DB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464" name="Rectangle 432">
                <a:extLst>
                  <a:ext uri="{FF2B5EF4-FFF2-40B4-BE49-F238E27FC236}">
                    <a16:creationId xmlns:a16="http://schemas.microsoft.com/office/drawing/2014/main" id="{A96C2D23-7FF9-4F1F-9FEE-110BEE68F7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465" name="Group 433">
              <a:extLst>
                <a:ext uri="{FF2B5EF4-FFF2-40B4-BE49-F238E27FC236}">
                  <a16:creationId xmlns:a16="http://schemas.microsoft.com/office/drawing/2014/main" id="{12ED4F26-AA26-4EC5-B210-D7336CD3DB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61" y="7598"/>
              <a:ext cx="295" cy="68"/>
              <a:chOff x="5375" y="6986"/>
              <a:chExt cx="295" cy="68"/>
            </a:xfrm>
          </p:grpSpPr>
          <p:grpSp>
            <p:nvGrpSpPr>
              <p:cNvPr id="44466" name="Group 434">
                <a:extLst>
                  <a:ext uri="{FF2B5EF4-FFF2-40B4-BE49-F238E27FC236}">
                    <a16:creationId xmlns:a16="http://schemas.microsoft.com/office/drawing/2014/main" id="{DC402098-F832-47CC-9D58-E39920C0846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467" name="Rectangle 435">
                  <a:extLst>
                    <a:ext uri="{FF2B5EF4-FFF2-40B4-BE49-F238E27FC236}">
                      <a16:creationId xmlns:a16="http://schemas.microsoft.com/office/drawing/2014/main" id="{6C8CC491-846F-4787-AD8D-B66C140EEA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68" name="Rectangle 436">
                  <a:extLst>
                    <a:ext uri="{FF2B5EF4-FFF2-40B4-BE49-F238E27FC236}">
                      <a16:creationId xmlns:a16="http://schemas.microsoft.com/office/drawing/2014/main" id="{AA022BA9-9E57-4358-A524-9069027735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69" name="Rectangle 437">
                  <a:extLst>
                    <a:ext uri="{FF2B5EF4-FFF2-40B4-BE49-F238E27FC236}">
                      <a16:creationId xmlns:a16="http://schemas.microsoft.com/office/drawing/2014/main" id="{CFEE791A-F213-4C12-9328-3FEDB4626F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70" name="Rectangle 438">
                  <a:extLst>
                    <a:ext uri="{FF2B5EF4-FFF2-40B4-BE49-F238E27FC236}">
                      <a16:creationId xmlns:a16="http://schemas.microsoft.com/office/drawing/2014/main" id="{C76EA3E0-BEA9-43E9-A4CD-0917249B5A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71" name="Rectangle 439">
                  <a:extLst>
                    <a:ext uri="{FF2B5EF4-FFF2-40B4-BE49-F238E27FC236}">
                      <a16:creationId xmlns:a16="http://schemas.microsoft.com/office/drawing/2014/main" id="{2755D4D7-C73D-49B5-8B25-E40578F408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472" name="Rectangle 440">
                <a:extLst>
                  <a:ext uri="{FF2B5EF4-FFF2-40B4-BE49-F238E27FC236}">
                    <a16:creationId xmlns:a16="http://schemas.microsoft.com/office/drawing/2014/main" id="{7A3A6B32-C442-4C9F-AE56-8C972501CD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473" name="Group 441">
              <a:extLst>
                <a:ext uri="{FF2B5EF4-FFF2-40B4-BE49-F238E27FC236}">
                  <a16:creationId xmlns:a16="http://schemas.microsoft.com/office/drawing/2014/main" id="{CAEFBF68-2F02-402C-85DA-734049AA6C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61" y="7666"/>
              <a:ext cx="295" cy="68"/>
              <a:chOff x="5375" y="6986"/>
              <a:chExt cx="295" cy="68"/>
            </a:xfrm>
          </p:grpSpPr>
          <p:grpSp>
            <p:nvGrpSpPr>
              <p:cNvPr id="44474" name="Group 442">
                <a:extLst>
                  <a:ext uri="{FF2B5EF4-FFF2-40B4-BE49-F238E27FC236}">
                    <a16:creationId xmlns:a16="http://schemas.microsoft.com/office/drawing/2014/main" id="{A24CE05E-1078-435C-BB51-DB1F73D225E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475" name="Rectangle 443">
                  <a:extLst>
                    <a:ext uri="{FF2B5EF4-FFF2-40B4-BE49-F238E27FC236}">
                      <a16:creationId xmlns:a16="http://schemas.microsoft.com/office/drawing/2014/main" id="{3F8EB45F-320B-41C7-BB07-82B208E44E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76" name="Rectangle 444">
                  <a:extLst>
                    <a:ext uri="{FF2B5EF4-FFF2-40B4-BE49-F238E27FC236}">
                      <a16:creationId xmlns:a16="http://schemas.microsoft.com/office/drawing/2014/main" id="{04581156-F085-40EE-89FB-B20EC1790C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77" name="Rectangle 445">
                  <a:extLst>
                    <a:ext uri="{FF2B5EF4-FFF2-40B4-BE49-F238E27FC236}">
                      <a16:creationId xmlns:a16="http://schemas.microsoft.com/office/drawing/2014/main" id="{3227B263-E116-451F-BE22-1EB0FB4B21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78" name="Rectangle 446">
                  <a:extLst>
                    <a:ext uri="{FF2B5EF4-FFF2-40B4-BE49-F238E27FC236}">
                      <a16:creationId xmlns:a16="http://schemas.microsoft.com/office/drawing/2014/main" id="{721B2F60-E557-4F65-B3CB-EF86007B2C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79" name="Rectangle 447">
                  <a:extLst>
                    <a:ext uri="{FF2B5EF4-FFF2-40B4-BE49-F238E27FC236}">
                      <a16:creationId xmlns:a16="http://schemas.microsoft.com/office/drawing/2014/main" id="{20024810-A8AE-48E6-A287-0598BA7DBB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480" name="Rectangle 448">
                <a:extLst>
                  <a:ext uri="{FF2B5EF4-FFF2-40B4-BE49-F238E27FC236}">
                    <a16:creationId xmlns:a16="http://schemas.microsoft.com/office/drawing/2014/main" id="{B59A45E4-60EE-407B-8F0F-C6B013F2C0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481" name="Group 449">
              <a:extLst>
                <a:ext uri="{FF2B5EF4-FFF2-40B4-BE49-F238E27FC236}">
                  <a16:creationId xmlns:a16="http://schemas.microsoft.com/office/drawing/2014/main" id="{2A180A3A-8E60-4CEA-A4BA-30141BC1CB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61" y="7734"/>
              <a:ext cx="295" cy="68"/>
              <a:chOff x="5375" y="6986"/>
              <a:chExt cx="295" cy="68"/>
            </a:xfrm>
          </p:grpSpPr>
          <p:grpSp>
            <p:nvGrpSpPr>
              <p:cNvPr id="44482" name="Group 450">
                <a:extLst>
                  <a:ext uri="{FF2B5EF4-FFF2-40B4-BE49-F238E27FC236}">
                    <a16:creationId xmlns:a16="http://schemas.microsoft.com/office/drawing/2014/main" id="{BCBBD5EF-F8F7-422C-9E45-0C9325D3136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483" name="Rectangle 451">
                  <a:extLst>
                    <a:ext uri="{FF2B5EF4-FFF2-40B4-BE49-F238E27FC236}">
                      <a16:creationId xmlns:a16="http://schemas.microsoft.com/office/drawing/2014/main" id="{F6F6CECE-5C95-4A54-B42F-1BB529F9D6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84" name="Rectangle 452">
                  <a:extLst>
                    <a:ext uri="{FF2B5EF4-FFF2-40B4-BE49-F238E27FC236}">
                      <a16:creationId xmlns:a16="http://schemas.microsoft.com/office/drawing/2014/main" id="{0720178E-FD0A-4CF3-A8EB-D0B1D4C8DF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85" name="Rectangle 453">
                  <a:extLst>
                    <a:ext uri="{FF2B5EF4-FFF2-40B4-BE49-F238E27FC236}">
                      <a16:creationId xmlns:a16="http://schemas.microsoft.com/office/drawing/2014/main" id="{979A2174-0AE7-4E3A-8813-58DF68737A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86" name="Rectangle 454">
                  <a:extLst>
                    <a:ext uri="{FF2B5EF4-FFF2-40B4-BE49-F238E27FC236}">
                      <a16:creationId xmlns:a16="http://schemas.microsoft.com/office/drawing/2014/main" id="{FE618573-900A-44FC-8B6C-29BC7BFECC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87" name="Rectangle 455">
                  <a:extLst>
                    <a:ext uri="{FF2B5EF4-FFF2-40B4-BE49-F238E27FC236}">
                      <a16:creationId xmlns:a16="http://schemas.microsoft.com/office/drawing/2014/main" id="{EE571D49-CC29-404E-9DE1-91DAF95D8C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488" name="Rectangle 456">
                <a:extLst>
                  <a:ext uri="{FF2B5EF4-FFF2-40B4-BE49-F238E27FC236}">
                    <a16:creationId xmlns:a16="http://schemas.microsoft.com/office/drawing/2014/main" id="{E09AF6D2-9604-4BE6-9DAA-6410F1FD8C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489" name="Group 457">
              <a:extLst>
                <a:ext uri="{FF2B5EF4-FFF2-40B4-BE49-F238E27FC236}">
                  <a16:creationId xmlns:a16="http://schemas.microsoft.com/office/drawing/2014/main" id="{275B28A6-1EC1-4AED-9FE3-EDA368EF20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61" y="7802"/>
              <a:ext cx="295" cy="68"/>
              <a:chOff x="5375" y="6986"/>
              <a:chExt cx="295" cy="68"/>
            </a:xfrm>
          </p:grpSpPr>
          <p:grpSp>
            <p:nvGrpSpPr>
              <p:cNvPr id="44490" name="Group 458">
                <a:extLst>
                  <a:ext uri="{FF2B5EF4-FFF2-40B4-BE49-F238E27FC236}">
                    <a16:creationId xmlns:a16="http://schemas.microsoft.com/office/drawing/2014/main" id="{29439F7C-6C85-44A5-9681-B80CF4E53AC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491" name="Rectangle 459">
                  <a:extLst>
                    <a:ext uri="{FF2B5EF4-FFF2-40B4-BE49-F238E27FC236}">
                      <a16:creationId xmlns:a16="http://schemas.microsoft.com/office/drawing/2014/main" id="{1375F19E-92B4-4C4C-8116-56B2D48ADF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92" name="Rectangle 460">
                  <a:extLst>
                    <a:ext uri="{FF2B5EF4-FFF2-40B4-BE49-F238E27FC236}">
                      <a16:creationId xmlns:a16="http://schemas.microsoft.com/office/drawing/2014/main" id="{A4A71291-1E82-4919-AE4D-C41F8239B8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93" name="Rectangle 461">
                  <a:extLst>
                    <a:ext uri="{FF2B5EF4-FFF2-40B4-BE49-F238E27FC236}">
                      <a16:creationId xmlns:a16="http://schemas.microsoft.com/office/drawing/2014/main" id="{0E579CB6-EAE8-4F06-913D-B5D82BB400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94" name="Rectangle 462">
                  <a:extLst>
                    <a:ext uri="{FF2B5EF4-FFF2-40B4-BE49-F238E27FC236}">
                      <a16:creationId xmlns:a16="http://schemas.microsoft.com/office/drawing/2014/main" id="{FCA040BD-D539-45E8-AA89-BFE1974711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95" name="Rectangle 463">
                  <a:extLst>
                    <a:ext uri="{FF2B5EF4-FFF2-40B4-BE49-F238E27FC236}">
                      <a16:creationId xmlns:a16="http://schemas.microsoft.com/office/drawing/2014/main" id="{8CC8F2EA-CDF7-4FDA-B438-F453BF634B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496" name="Rectangle 464">
                <a:extLst>
                  <a:ext uri="{FF2B5EF4-FFF2-40B4-BE49-F238E27FC236}">
                    <a16:creationId xmlns:a16="http://schemas.microsoft.com/office/drawing/2014/main" id="{7257D18E-4462-47C5-8079-59F8A87086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497" name="Group 465">
              <a:extLst>
                <a:ext uri="{FF2B5EF4-FFF2-40B4-BE49-F238E27FC236}">
                  <a16:creationId xmlns:a16="http://schemas.microsoft.com/office/drawing/2014/main" id="{E0264732-2F2F-4631-9312-AD60BA7A76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61" y="7870"/>
              <a:ext cx="295" cy="68"/>
              <a:chOff x="5375" y="6986"/>
              <a:chExt cx="295" cy="68"/>
            </a:xfrm>
          </p:grpSpPr>
          <p:grpSp>
            <p:nvGrpSpPr>
              <p:cNvPr id="44498" name="Group 466">
                <a:extLst>
                  <a:ext uri="{FF2B5EF4-FFF2-40B4-BE49-F238E27FC236}">
                    <a16:creationId xmlns:a16="http://schemas.microsoft.com/office/drawing/2014/main" id="{F48194ED-98F9-4A9C-B2A8-5A360468799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499" name="Rectangle 467">
                  <a:extLst>
                    <a:ext uri="{FF2B5EF4-FFF2-40B4-BE49-F238E27FC236}">
                      <a16:creationId xmlns:a16="http://schemas.microsoft.com/office/drawing/2014/main" id="{4051B7C3-341B-46D6-8FE5-6178E3624E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00" name="Rectangle 468">
                  <a:extLst>
                    <a:ext uri="{FF2B5EF4-FFF2-40B4-BE49-F238E27FC236}">
                      <a16:creationId xmlns:a16="http://schemas.microsoft.com/office/drawing/2014/main" id="{7F8A1646-5146-46DA-B186-823FF118A6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01" name="Rectangle 469">
                  <a:extLst>
                    <a:ext uri="{FF2B5EF4-FFF2-40B4-BE49-F238E27FC236}">
                      <a16:creationId xmlns:a16="http://schemas.microsoft.com/office/drawing/2014/main" id="{2B888C94-232A-49E9-BE5D-7EC3E648AC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02" name="Rectangle 470">
                  <a:extLst>
                    <a:ext uri="{FF2B5EF4-FFF2-40B4-BE49-F238E27FC236}">
                      <a16:creationId xmlns:a16="http://schemas.microsoft.com/office/drawing/2014/main" id="{E388F6CC-0F18-4C00-9D31-0BF84E18AE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03" name="Rectangle 471">
                  <a:extLst>
                    <a:ext uri="{FF2B5EF4-FFF2-40B4-BE49-F238E27FC236}">
                      <a16:creationId xmlns:a16="http://schemas.microsoft.com/office/drawing/2014/main" id="{BBD60576-41A0-48D5-8D40-99B68331EA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504" name="Rectangle 472">
                <a:extLst>
                  <a:ext uri="{FF2B5EF4-FFF2-40B4-BE49-F238E27FC236}">
                    <a16:creationId xmlns:a16="http://schemas.microsoft.com/office/drawing/2014/main" id="{CD6CC659-799D-45DA-A760-F8725EFD5F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505" name="Group 473">
              <a:extLst>
                <a:ext uri="{FF2B5EF4-FFF2-40B4-BE49-F238E27FC236}">
                  <a16:creationId xmlns:a16="http://schemas.microsoft.com/office/drawing/2014/main" id="{B177E765-5536-458A-9254-5CD124A4C8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8" y="6986"/>
              <a:ext cx="295" cy="68"/>
              <a:chOff x="5375" y="6986"/>
              <a:chExt cx="295" cy="68"/>
            </a:xfrm>
          </p:grpSpPr>
          <p:grpSp>
            <p:nvGrpSpPr>
              <p:cNvPr id="44506" name="Group 474">
                <a:extLst>
                  <a:ext uri="{FF2B5EF4-FFF2-40B4-BE49-F238E27FC236}">
                    <a16:creationId xmlns:a16="http://schemas.microsoft.com/office/drawing/2014/main" id="{FF981307-8993-4B07-B654-86FD7362D11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507" name="Rectangle 475">
                  <a:extLst>
                    <a:ext uri="{FF2B5EF4-FFF2-40B4-BE49-F238E27FC236}">
                      <a16:creationId xmlns:a16="http://schemas.microsoft.com/office/drawing/2014/main" id="{D2D60329-7D71-4742-9F0B-FCE0077E42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08" name="Rectangle 476">
                  <a:extLst>
                    <a:ext uri="{FF2B5EF4-FFF2-40B4-BE49-F238E27FC236}">
                      <a16:creationId xmlns:a16="http://schemas.microsoft.com/office/drawing/2014/main" id="{373CF21C-C49A-46E7-8207-B9F2F959E3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09" name="Rectangle 477">
                  <a:extLst>
                    <a:ext uri="{FF2B5EF4-FFF2-40B4-BE49-F238E27FC236}">
                      <a16:creationId xmlns:a16="http://schemas.microsoft.com/office/drawing/2014/main" id="{5DE38EFB-0565-446C-A6B7-3B4F095C4C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10" name="Rectangle 478">
                  <a:extLst>
                    <a:ext uri="{FF2B5EF4-FFF2-40B4-BE49-F238E27FC236}">
                      <a16:creationId xmlns:a16="http://schemas.microsoft.com/office/drawing/2014/main" id="{0566A99E-6135-4489-BCE5-D28E230F3A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11" name="Rectangle 479">
                  <a:extLst>
                    <a:ext uri="{FF2B5EF4-FFF2-40B4-BE49-F238E27FC236}">
                      <a16:creationId xmlns:a16="http://schemas.microsoft.com/office/drawing/2014/main" id="{D3594986-E299-4640-AB0D-21C88F7E43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512" name="Rectangle 480">
                <a:extLst>
                  <a:ext uri="{FF2B5EF4-FFF2-40B4-BE49-F238E27FC236}">
                    <a16:creationId xmlns:a16="http://schemas.microsoft.com/office/drawing/2014/main" id="{10EA0661-BFC2-4A40-961E-542989D05D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513" name="Group 481">
              <a:extLst>
                <a:ext uri="{FF2B5EF4-FFF2-40B4-BE49-F238E27FC236}">
                  <a16:creationId xmlns:a16="http://schemas.microsoft.com/office/drawing/2014/main" id="{8417FD0E-2A0C-40B7-9347-B14893A646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8" y="7054"/>
              <a:ext cx="295" cy="68"/>
              <a:chOff x="5375" y="6986"/>
              <a:chExt cx="295" cy="68"/>
            </a:xfrm>
          </p:grpSpPr>
          <p:grpSp>
            <p:nvGrpSpPr>
              <p:cNvPr id="44514" name="Group 482">
                <a:extLst>
                  <a:ext uri="{FF2B5EF4-FFF2-40B4-BE49-F238E27FC236}">
                    <a16:creationId xmlns:a16="http://schemas.microsoft.com/office/drawing/2014/main" id="{9FCAEB2C-5EE1-43C8-A863-45BFC8CBFA8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515" name="Rectangle 483">
                  <a:extLst>
                    <a:ext uri="{FF2B5EF4-FFF2-40B4-BE49-F238E27FC236}">
                      <a16:creationId xmlns:a16="http://schemas.microsoft.com/office/drawing/2014/main" id="{2BF8DD45-25E4-4398-AFA3-4948579B08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16" name="Rectangle 484">
                  <a:extLst>
                    <a:ext uri="{FF2B5EF4-FFF2-40B4-BE49-F238E27FC236}">
                      <a16:creationId xmlns:a16="http://schemas.microsoft.com/office/drawing/2014/main" id="{942CD29D-FD07-4E2A-9439-0AC6C198AC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17" name="Rectangle 485">
                  <a:extLst>
                    <a:ext uri="{FF2B5EF4-FFF2-40B4-BE49-F238E27FC236}">
                      <a16:creationId xmlns:a16="http://schemas.microsoft.com/office/drawing/2014/main" id="{7CDC2CC4-CB71-4614-B859-76BBEAF338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18" name="Rectangle 486">
                  <a:extLst>
                    <a:ext uri="{FF2B5EF4-FFF2-40B4-BE49-F238E27FC236}">
                      <a16:creationId xmlns:a16="http://schemas.microsoft.com/office/drawing/2014/main" id="{89331526-4E08-4696-A7DF-A4592708F4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19" name="Rectangle 487">
                  <a:extLst>
                    <a:ext uri="{FF2B5EF4-FFF2-40B4-BE49-F238E27FC236}">
                      <a16:creationId xmlns:a16="http://schemas.microsoft.com/office/drawing/2014/main" id="{BA413B49-3BD0-40BA-81F3-505A325923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520" name="Rectangle 488">
                <a:extLst>
                  <a:ext uri="{FF2B5EF4-FFF2-40B4-BE49-F238E27FC236}">
                    <a16:creationId xmlns:a16="http://schemas.microsoft.com/office/drawing/2014/main" id="{F5257DA6-1208-4DCB-9F4C-7C721E69C4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521" name="Group 489">
              <a:extLst>
                <a:ext uri="{FF2B5EF4-FFF2-40B4-BE49-F238E27FC236}">
                  <a16:creationId xmlns:a16="http://schemas.microsoft.com/office/drawing/2014/main" id="{4A7567D2-AE51-4F50-8F7C-A892F507BF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8" y="7122"/>
              <a:ext cx="295" cy="68"/>
              <a:chOff x="5375" y="6986"/>
              <a:chExt cx="295" cy="68"/>
            </a:xfrm>
          </p:grpSpPr>
          <p:grpSp>
            <p:nvGrpSpPr>
              <p:cNvPr id="44522" name="Group 490">
                <a:extLst>
                  <a:ext uri="{FF2B5EF4-FFF2-40B4-BE49-F238E27FC236}">
                    <a16:creationId xmlns:a16="http://schemas.microsoft.com/office/drawing/2014/main" id="{E0A86A01-E6D7-4290-B19A-EB9B6364FF4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523" name="Rectangle 491">
                  <a:extLst>
                    <a:ext uri="{FF2B5EF4-FFF2-40B4-BE49-F238E27FC236}">
                      <a16:creationId xmlns:a16="http://schemas.microsoft.com/office/drawing/2014/main" id="{C4BD1964-DE74-4153-BBE1-053E2A3EA5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24" name="Rectangle 492">
                  <a:extLst>
                    <a:ext uri="{FF2B5EF4-FFF2-40B4-BE49-F238E27FC236}">
                      <a16:creationId xmlns:a16="http://schemas.microsoft.com/office/drawing/2014/main" id="{9F927D11-DD55-4332-AAD3-09D1C3D9DB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25" name="Rectangle 493">
                  <a:extLst>
                    <a:ext uri="{FF2B5EF4-FFF2-40B4-BE49-F238E27FC236}">
                      <a16:creationId xmlns:a16="http://schemas.microsoft.com/office/drawing/2014/main" id="{DF71FD26-377A-4D64-B2F9-A7704EE78B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26" name="Rectangle 494">
                  <a:extLst>
                    <a:ext uri="{FF2B5EF4-FFF2-40B4-BE49-F238E27FC236}">
                      <a16:creationId xmlns:a16="http://schemas.microsoft.com/office/drawing/2014/main" id="{B075F979-BB73-42FD-BB53-90EBF91360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27" name="Rectangle 495">
                  <a:extLst>
                    <a:ext uri="{FF2B5EF4-FFF2-40B4-BE49-F238E27FC236}">
                      <a16:creationId xmlns:a16="http://schemas.microsoft.com/office/drawing/2014/main" id="{1BA86776-51B8-4221-B457-E7626004EB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528" name="Rectangle 496">
                <a:extLst>
                  <a:ext uri="{FF2B5EF4-FFF2-40B4-BE49-F238E27FC236}">
                    <a16:creationId xmlns:a16="http://schemas.microsoft.com/office/drawing/2014/main" id="{53B537F2-FDFE-4C07-8A55-AEAFB7D16C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529" name="Group 497">
              <a:extLst>
                <a:ext uri="{FF2B5EF4-FFF2-40B4-BE49-F238E27FC236}">
                  <a16:creationId xmlns:a16="http://schemas.microsoft.com/office/drawing/2014/main" id="{3A4AB9A0-106C-4C64-8627-027589EB8B2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8" y="7190"/>
              <a:ext cx="295" cy="68"/>
              <a:chOff x="5375" y="6986"/>
              <a:chExt cx="295" cy="68"/>
            </a:xfrm>
          </p:grpSpPr>
          <p:grpSp>
            <p:nvGrpSpPr>
              <p:cNvPr id="44530" name="Group 498">
                <a:extLst>
                  <a:ext uri="{FF2B5EF4-FFF2-40B4-BE49-F238E27FC236}">
                    <a16:creationId xmlns:a16="http://schemas.microsoft.com/office/drawing/2014/main" id="{E85E09AF-0F63-479C-B6C0-1A29C74A82D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531" name="Rectangle 499">
                  <a:extLst>
                    <a:ext uri="{FF2B5EF4-FFF2-40B4-BE49-F238E27FC236}">
                      <a16:creationId xmlns:a16="http://schemas.microsoft.com/office/drawing/2014/main" id="{031CA41E-9371-4166-9447-F5E769126C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32" name="Rectangle 500">
                  <a:extLst>
                    <a:ext uri="{FF2B5EF4-FFF2-40B4-BE49-F238E27FC236}">
                      <a16:creationId xmlns:a16="http://schemas.microsoft.com/office/drawing/2014/main" id="{91726BA8-BF97-4E3A-8C3F-6BD48B0CC5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33" name="Rectangle 501">
                  <a:extLst>
                    <a:ext uri="{FF2B5EF4-FFF2-40B4-BE49-F238E27FC236}">
                      <a16:creationId xmlns:a16="http://schemas.microsoft.com/office/drawing/2014/main" id="{4D6D81A0-9ED2-4578-B87A-685E2F3258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34" name="Rectangle 502">
                  <a:extLst>
                    <a:ext uri="{FF2B5EF4-FFF2-40B4-BE49-F238E27FC236}">
                      <a16:creationId xmlns:a16="http://schemas.microsoft.com/office/drawing/2014/main" id="{9C463F0B-5065-4677-9250-EDEAA318EC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35" name="Rectangle 503">
                  <a:extLst>
                    <a:ext uri="{FF2B5EF4-FFF2-40B4-BE49-F238E27FC236}">
                      <a16:creationId xmlns:a16="http://schemas.microsoft.com/office/drawing/2014/main" id="{B9D5D644-0E69-4E8E-B6A6-99FD0A8746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536" name="Rectangle 504">
                <a:extLst>
                  <a:ext uri="{FF2B5EF4-FFF2-40B4-BE49-F238E27FC236}">
                    <a16:creationId xmlns:a16="http://schemas.microsoft.com/office/drawing/2014/main" id="{D07D006A-E562-4E53-8FDF-6C1E253168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537" name="Group 505">
              <a:extLst>
                <a:ext uri="{FF2B5EF4-FFF2-40B4-BE49-F238E27FC236}">
                  <a16:creationId xmlns:a16="http://schemas.microsoft.com/office/drawing/2014/main" id="{CF734184-4869-4E05-ACEF-11AD15B833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8" y="7258"/>
              <a:ext cx="295" cy="68"/>
              <a:chOff x="5375" y="6986"/>
              <a:chExt cx="295" cy="68"/>
            </a:xfrm>
          </p:grpSpPr>
          <p:grpSp>
            <p:nvGrpSpPr>
              <p:cNvPr id="44538" name="Group 506">
                <a:extLst>
                  <a:ext uri="{FF2B5EF4-FFF2-40B4-BE49-F238E27FC236}">
                    <a16:creationId xmlns:a16="http://schemas.microsoft.com/office/drawing/2014/main" id="{C0799990-6217-4CEF-9856-64BD555EF50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539" name="Rectangle 507">
                  <a:extLst>
                    <a:ext uri="{FF2B5EF4-FFF2-40B4-BE49-F238E27FC236}">
                      <a16:creationId xmlns:a16="http://schemas.microsoft.com/office/drawing/2014/main" id="{89F14383-8CC6-494C-A5E2-A7764171C7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40" name="Rectangle 508">
                  <a:extLst>
                    <a:ext uri="{FF2B5EF4-FFF2-40B4-BE49-F238E27FC236}">
                      <a16:creationId xmlns:a16="http://schemas.microsoft.com/office/drawing/2014/main" id="{6714F37A-A61E-41E1-BFE4-D2C7115E11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41" name="Rectangle 509">
                  <a:extLst>
                    <a:ext uri="{FF2B5EF4-FFF2-40B4-BE49-F238E27FC236}">
                      <a16:creationId xmlns:a16="http://schemas.microsoft.com/office/drawing/2014/main" id="{91DCBAE9-D242-4776-9E51-F38987AC05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42" name="Rectangle 510">
                  <a:extLst>
                    <a:ext uri="{FF2B5EF4-FFF2-40B4-BE49-F238E27FC236}">
                      <a16:creationId xmlns:a16="http://schemas.microsoft.com/office/drawing/2014/main" id="{E2D5C78D-E14C-4F8F-8CD9-45BA44F4BE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43" name="Rectangle 511">
                  <a:extLst>
                    <a:ext uri="{FF2B5EF4-FFF2-40B4-BE49-F238E27FC236}">
                      <a16:creationId xmlns:a16="http://schemas.microsoft.com/office/drawing/2014/main" id="{A48BE568-3998-4D82-8E39-AA9B6D17EC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544" name="Rectangle 512">
                <a:extLst>
                  <a:ext uri="{FF2B5EF4-FFF2-40B4-BE49-F238E27FC236}">
                    <a16:creationId xmlns:a16="http://schemas.microsoft.com/office/drawing/2014/main" id="{961AE197-2932-433B-8DF1-B12AB4CF5C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545" name="Group 513">
              <a:extLst>
                <a:ext uri="{FF2B5EF4-FFF2-40B4-BE49-F238E27FC236}">
                  <a16:creationId xmlns:a16="http://schemas.microsoft.com/office/drawing/2014/main" id="{DBD138DF-CC79-496D-8774-BBDFB8F116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8" y="7326"/>
              <a:ext cx="295" cy="68"/>
              <a:chOff x="5375" y="6986"/>
              <a:chExt cx="295" cy="68"/>
            </a:xfrm>
          </p:grpSpPr>
          <p:grpSp>
            <p:nvGrpSpPr>
              <p:cNvPr id="44546" name="Group 514">
                <a:extLst>
                  <a:ext uri="{FF2B5EF4-FFF2-40B4-BE49-F238E27FC236}">
                    <a16:creationId xmlns:a16="http://schemas.microsoft.com/office/drawing/2014/main" id="{7FB8F8A6-27FB-447D-9289-EA83900CECF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547" name="Rectangle 515">
                  <a:extLst>
                    <a:ext uri="{FF2B5EF4-FFF2-40B4-BE49-F238E27FC236}">
                      <a16:creationId xmlns:a16="http://schemas.microsoft.com/office/drawing/2014/main" id="{30221BB2-93E6-41D1-A254-DF9042697D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48" name="Rectangle 516">
                  <a:extLst>
                    <a:ext uri="{FF2B5EF4-FFF2-40B4-BE49-F238E27FC236}">
                      <a16:creationId xmlns:a16="http://schemas.microsoft.com/office/drawing/2014/main" id="{33648310-AF92-4CB2-B98D-00F949A07A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49" name="Rectangle 517">
                  <a:extLst>
                    <a:ext uri="{FF2B5EF4-FFF2-40B4-BE49-F238E27FC236}">
                      <a16:creationId xmlns:a16="http://schemas.microsoft.com/office/drawing/2014/main" id="{4B09D583-4EF1-43F4-8448-FC0C9DE803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50" name="Rectangle 518">
                  <a:extLst>
                    <a:ext uri="{FF2B5EF4-FFF2-40B4-BE49-F238E27FC236}">
                      <a16:creationId xmlns:a16="http://schemas.microsoft.com/office/drawing/2014/main" id="{6327DCC3-28B0-44AB-9BE1-28434C97DD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51" name="Rectangle 519">
                  <a:extLst>
                    <a:ext uri="{FF2B5EF4-FFF2-40B4-BE49-F238E27FC236}">
                      <a16:creationId xmlns:a16="http://schemas.microsoft.com/office/drawing/2014/main" id="{7924CC6D-2339-4EEF-A270-D1F2D8C191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552" name="Rectangle 520">
                <a:extLst>
                  <a:ext uri="{FF2B5EF4-FFF2-40B4-BE49-F238E27FC236}">
                    <a16:creationId xmlns:a16="http://schemas.microsoft.com/office/drawing/2014/main" id="{EE7E7BB3-0B34-4A6D-A2A7-9BE0BCF7D4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553" name="Group 521">
              <a:extLst>
                <a:ext uri="{FF2B5EF4-FFF2-40B4-BE49-F238E27FC236}">
                  <a16:creationId xmlns:a16="http://schemas.microsoft.com/office/drawing/2014/main" id="{7459123D-C212-445B-8E35-EA03AFF46F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8" y="7394"/>
              <a:ext cx="295" cy="68"/>
              <a:chOff x="5375" y="6986"/>
              <a:chExt cx="295" cy="68"/>
            </a:xfrm>
          </p:grpSpPr>
          <p:grpSp>
            <p:nvGrpSpPr>
              <p:cNvPr id="44554" name="Group 522">
                <a:extLst>
                  <a:ext uri="{FF2B5EF4-FFF2-40B4-BE49-F238E27FC236}">
                    <a16:creationId xmlns:a16="http://schemas.microsoft.com/office/drawing/2014/main" id="{26CB99CA-A3EC-43BE-895B-F9A988A5A8B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555" name="Rectangle 523">
                  <a:extLst>
                    <a:ext uri="{FF2B5EF4-FFF2-40B4-BE49-F238E27FC236}">
                      <a16:creationId xmlns:a16="http://schemas.microsoft.com/office/drawing/2014/main" id="{E4C8D56D-93C9-49DF-A60A-E6E8D729A0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56" name="Rectangle 524">
                  <a:extLst>
                    <a:ext uri="{FF2B5EF4-FFF2-40B4-BE49-F238E27FC236}">
                      <a16:creationId xmlns:a16="http://schemas.microsoft.com/office/drawing/2014/main" id="{D07C3BDA-5537-40D2-84E9-D32115B867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57" name="Rectangle 525">
                  <a:extLst>
                    <a:ext uri="{FF2B5EF4-FFF2-40B4-BE49-F238E27FC236}">
                      <a16:creationId xmlns:a16="http://schemas.microsoft.com/office/drawing/2014/main" id="{DB23C81F-E201-47D4-A785-A0764050AD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58" name="Rectangle 526">
                  <a:extLst>
                    <a:ext uri="{FF2B5EF4-FFF2-40B4-BE49-F238E27FC236}">
                      <a16:creationId xmlns:a16="http://schemas.microsoft.com/office/drawing/2014/main" id="{E671AAA2-049C-424A-8CE3-244E0BFAD5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59" name="Rectangle 527">
                  <a:extLst>
                    <a:ext uri="{FF2B5EF4-FFF2-40B4-BE49-F238E27FC236}">
                      <a16:creationId xmlns:a16="http://schemas.microsoft.com/office/drawing/2014/main" id="{A405D997-4847-4FA5-86CA-425F087CB9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560" name="Rectangle 528">
                <a:extLst>
                  <a:ext uri="{FF2B5EF4-FFF2-40B4-BE49-F238E27FC236}">
                    <a16:creationId xmlns:a16="http://schemas.microsoft.com/office/drawing/2014/main" id="{F6E26ECB-31CF-4D28-AFB7-85133AB77B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561" name="Group 529">
              <a:extLst>
                <a:ext uri="{FF2B5EF4-FFF2-40B4-BE49-F238E27FC236}">
                  <a16:creationId xmlns:a16="http://schemas.microsoft.com/office/drawing/2014/main" id="{E4538765-713E-4CF9-A0BA-9E34A55388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8" y="7462"/>
              <a:ext cx="295" cy="68"/>
              <a:chOff x="5375" y="6986"/>
              <a:chExt cx="295" cy="68"/>
            </a:xfrm>
          </p:grpSpPr>
          <p:grpSp>
            <p:nvGrpSpPr>
              <p:cNvPr id="44562" name="Group 530">
                <a:extLst>
                  <a:ext uri="{FF2B5EF4-FFF2-40B4-BE49-F238E27FC236}">
                    <a16:creationId xmlns:a16="http://schemas.microsoft.com/office/drawing/2014/main" id="{D0385B4C-D753-40C3-B0AD-A23A94237D2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563" name="Rectangle 531">
                  <a:extLst>
                    <a:ext uri="{FF2B5EF4-FFF2-40B4-BE49-F238E27FC236}">
                      <a16:creationId xmlns:a16="http://schemas.microsoft.com/office/drawing/2014/main" id="{D35D77EB-B51C-49CB-89CB-4DF5C06C1F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64" name="Rectangle 532">
                  <a:extLst>
                    <a:ext uri="{FF2B5EF4-FFF2-40B4-BE49-F238E27FC236}">
                      <a16:creationId xmlns:a16="http://schemas.microsoft.com/office/drawing/2014/main" id="{46261ACD-0641-4A60-A9C3-66A7640289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65" name="Rectangle 533">
                  <a:extLst>
                    <a:ext uri="{FF2B5EF4-FFF2-40B4-BE49-F238E27FC236}">
                      <a16:creationId xmlns:a16="http://schemas.microsoft.com/office/drawing/2014/main" id="{269626DB-9C81-405C-8016-08F6A9E820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66" name="Rectangle 534">
                  <a:extLst>
                    <a:ext uri="{FF2B5EF4-FFF2-40B4-BE49-F238E27FC236}">
                      <a16:creationId xmlns:a16="http://schemas.microsoft.com/office/drawing/2014/main" id="{772C7572-DA94-4D45-B9DD-22F23C6729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67" name="Rectangle 535">
                  <a:extLst>
                    <a:ext uri="{FF2B5EF4-FFF2-40B4-BE49-F238E27FC236}">
                      <a16:creationId xmlns:a16="http://schemas.microsoft.com/office/drawing/2014/main" id="{312DA833-8CD6-4DEB-A3CB-A4A3BE16F7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568" name="Rectangle 536">
                <a:extLst>
                  <a:ext uri="{FF2B5EF4-FFF2-40B4-BE49-F238E27FC236}">
                    <a16:creationId xmlns:a16="http://schemas.microsoft.com/office/drawing/2014/main" id="{FCD233BA-97B4-4198-8B7F-632D99A137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569" name="Group 537">
              <a:extLst>
                <a:ext uri="{FF2B5EF4-FFF2-40B4-BE49-F238E27FC236}">
                  <a16:creationId xmlns:a16="http://schemas.microsoft.com/office/drawing/2014/main" id="{A582A4C6-D93D-4598-BF8A-C566198FD4E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8" y="7530"/>
              <a:ext cx="295" cy="68"/>
              <a:chOff x="5375" y="6986"/>
              <a:chExt cx="295" cy="68"/>
            </a:xfrm>
          </p:grpSpPr>
          <p:grpSp>
            <p:nvGrpSpPr>
              <p:cNvPr id="44570" name="Group 538">
                <a:extLst>
                  <a:ext uri="{FF2B5EF4-FFF2-40B4-BE49-F238E27FC236}">
                    <a16:creationId xmlns:a16="http://schemas.microsoft.com/office/drawing/2014/main" id="{C14CB3A4-0291-4854-AE3F-105942F4F6E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571" name="Rectangle 539">
                  <a:extLst>
                    <a:ext uri="{FF2B5EF4-FFF2-40B4-BE49-F238E27FC236}">
                      <a16:creationId xmlns:a16="http://schemas.microsoft.com/office/drawing/2014/main" id="{3FFADE56-DD86-4ADC-B815-7464E0D8C3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72" name="Rectangle 540">
                  <a:extLst>
                    <a:ext uri="{FF2B5EF4-FFF2-40B4-BE49-F238E27FC236}">
                      <a16:creationId xmlns:a16="http://schemas.microsoft.com/office/drawing/2014/main" id="{C3B6ADEC-4729-4B73-8A4D-56CB6C7C7C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73" name="Rectangle 541">
                  <a:extLst>
                    <a:ext uri="{FF2B5EF4-FFF2-40B4-BE49-F238E27FC236}">
                      <a16:creationId xmlns:a16="http://schemas.microsoft.com/office/drawing/2014/main" id="{F18F1298-FB5F-4DA3-84D6-C44B4181CB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74" name="Rectangle 542">
                  <a:extLst>
                    <a:ext uri="{FF2B5EF4-FFF2-40B4-BE49-F238E27FC236}">
                      <a16:creationId xmlns:a16="http://schemas.microsoft.com/office/drawing/2014/main" id="{1BFAEAD6-ED97-4874-8F89-31BD3648C9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75" name="Rectangle 543">
                  <a:extLst>
                    <a:ext uri="{FF2B5EF4-FFF2-40B4-BE49-F238E27FC236}">
                      <a16:creationId xmlns:a16="http://schemas.microsoft.com/office/drawing/2014/main" id="{116BD6F9-5C20-4689-8B98-4DBB9D3EDE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576" name="Rectangle 544">
                <a:extLst>
                  <a:ext uri="{FF2B5EF4-FFF2-40B4-BE49-F238E27FC236}">
                    <a16:creationId xmlns:a16="http://schemas.microsoft.com/office/drawing/2014/main" id="{96B70627-3156-4B30-AEC6-E17AE6465D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577" name="Group 545">
              <a:extLst>
                <a:ext uri="{FF2B5EF4-FFF2-40B4-BE49-F238E27FC236}">
                  <a16:creationId xmlns:a16="http://schemas.microsoft.com/office/drawing/2014/main" id="{D361E273-BC8C-41B5-8A90-16B846053F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8" y="7598"/>
              <a:ext cx="295" cy="68"/>
              <a:chOff x="5375" y="6986"/>
              <a:chExt cx="295" cy="68"/>
            </a:xfrm>
          </p:grpSpPr>
          <p:grpSp>
            <p:nvGrpSpPr>
              <p:cNvPr id="44578" name="Group 546">
                <a:extLst>
                  <a:ext uri="{FF2B5EF4-FFF2-40B4-BE49-F238E27FC236}">
                    <a16:creationId xmlns:a16="http://schemas.microsoft.com/office/drawing/2014/main" id="{0E44861B-2C2A-4DCA-955A-B2C2C28CE82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579" name="Rectangle 547">
                  <a:extLst>
                    <a:ext uri="{FF2B5EF4-FFF2-40B4-BE49-F238E27FC236}">
                      <a16:creationId xmlns:a16="http://schemas.microsoft.com/office/drawing/2014/main" id="{71B71C9E-90C0-4FBB-9BDE-52D8E91157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80" name="Rectangle 548">
                  <a:extLst>
                    <a:ext uri="{FF2B5EF4-FFF2-40B4-BE49-F238E27FC236}">
                      <a16:creationId xmlns:a16="http://schemas.microsoft.com/office/drawing/2014/main" id="{9E1A84B3-FA44-491B-AD1A-08172B4AC1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81" name="Rectangle 549">
                  <a:extLst>
                    <a:ext uri="{FF2B5EF4-FFF2-40B4-BE49-F238E27FC236}">
                      <a16:creationId xmlns:a16="http://schemas.microsoft.com/office/drawing/2014/main" id="{A43453C6-6213-47E9-978B-1E94C7F7F9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82" name="Rectangle 550">
                  <a:extLst>
                    <a:ext uri="{FF2B5EF4-FFF2-40B4-BE49-F238E27FC236}">
                      <a16:creationId xmlns:a16="http://schemas.microsoft.com/office/drawing/2014/main" id="{EB8F080C-1A3C-41A1-B0DA-F1E89BD067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83" name="Rectangle 551">
                  <a:extLst>
                    <a:ext uri="{FF2B5EF4-FFF2-40B4-BE49-F238E27FC236}">
                      <a16:creationId xmlns:a16="http://schemas.microsoft.com/office/drawing/2014/main" id="{0D900B17-AC5F-45EC-B30F-B6F23F7030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584" name="Rectangle 552">
                <a:extLst>
                  <a:ext uri="{FF2B5EF4-FFF2-40B4-BE49-F238E27FC236}">
                    <a16:creationId xmlns:a16="http://schemas.microsoft.com/office/drawing/2014/main" id="{34ABB85D-71CB-497A-85BA-7C3E00A817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585" name="Group 553">
              <a:extLst>
                <a:ext uri="{FF2B5EF4-FFF2-40B4-BE49-F238E27FC236}">
                  <a16:creationId xmlns:a16="http://schemas.microsoft.com/office/drawing/2014/main" id="{0CD43C8B-A254-4521-9222-AC07A0092E9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8" y="7666"/>
              <a:ext cx="295" cy="68"/>
              <a:chOff x="5375" y="6986"/>
              <a:chExt cx="295" cy="68"/>
            </a:xfrm>
          </p:grpSpPr>
          <p:grpSp>
            <p:nvGrpSpPr>
              <p:cNvPr id="44586" name="Group 554">
                <a:extLst>
                  <a:ext uri="{FF2B5EF4-FFF2-40B4-BE49-F238E27FC236}">
                    <a16:creationId xmlns:a16="http://schemas.microsoft.com/office/drawing/2014/main" id="{0F4D7353-ED51-4513-AB13-3900539A3D6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587" name="Rectangle 555">
                  <a:extLst>
                    <a:ext uri="{FF2B5EF4-FFF2-40B4-BE49-F238E27FC236}">
                      <a16:creationId xmlns:a16="http://schemas.microsoft.com/office/drawing/2014/main" id="{5224D85F-157A-4CD1-93FD-E5283EE94B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88" name="Rectangle 556">
                  <a:extLst>
                    <a:ext uri="{FF2B5EF4-FFF2-40B4-BE49-F238E27FC236}">
                      <a16:creationId xmlns:a16="http://schemas.microsoft.com/office/drawing/2014/main" id="{07AB8291-1500-475F-B6D9-5B819E8B95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89" name="Rectangle 557">
                  <a:extLst>
                    <a:ext uri="{FF2B5EF4-FFF2-40B4-BE49-F238E27FC236}">
                      <a16:creationId xmlns:a16="http://schemas.microsoft.com/office/drawing/2014/main" id="{130F748E-5C09-47A3-A714-60999D5D0C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90" name="Rectangle 558">
                  <a:extLst>
                    <a:ext uri="{FF2B5EF4-FFF2-40B4-BE49-F238E27FC236}">
                      <a16:creationId xmlns:a16="http://schemas.microsoft.com/office/drawing/2014/main" id="{7E7E6453-B67B-4BC1-8999-21256C536F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91" name="Rectangle 559">
                  <a:extLst>
                    <a:ext uri="{FF2B5EF4-FFF2-40B4-BE49-F238E27FC236}">
                      <a16:creationId xmlns:a16="http://schemas.microsoft.com/office/drawing/2014/main" id="{21FF2439-C182-442D-9FB5-4C30319635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592" name="Rectangle 560">
                <a:extLst>
                  <a:ext uri="{FF2B5EF4-FFF2-40B4-BE49-F238E27FC236}">
                    <a16:creationId xmlns:a16="http://schemas.microsoft.com/office/drawing/2014/main" id="{BA84BB74-8C69-4B6C-8C69-9BD0521695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593" name="Group 561">
              <a:extLst>
                <a:ext uri="{FF2B5EF4-FFF2-40B4-BE49-F238E27FC236}">
                  <a16:creationId xmlns:a16="http://schemas.microsoft.com/office/drawing/2014/main" id="{3E3611EE-5233-49AE-B0D8-BFB810EC4C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8" y="7734"/>
              <a:ext cx="295" cy="68"/>
              <a:chOff x="5375" y="6986"/>
              <a:chExt cx="295" cy="68"/>
            </a:xfrm>
          </p:grpSpPr>
          <p:grpSp>
            <p:nvGrpSpPr>
              <p:cNvPr id="44594" name="Group 562">
                <a:extLst>
                  <a:ext uri="{FF2B5EF4-FFF2-40B4-BE49-F238E27FC236}">
                    <a16:creationId xmlns:a16="http://schemas.microsoft.com/office/drawing/2014/main" id="{EF80AE1F-1C01-47C7-9D2E-8D0FF70040F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595" name="Rectangle 563">
                  <a:extLst>
                    <a:ext uri="{FF2B5EF4-FFF2-40B4-BE49-F238E27FC236}">
                      <a16:creationId xmlns:a16="http://schemas.microsoft.com/office/drawing/2014/main" id="{56BE0878-945C-4873-84E9-78078608E5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96" name="Rectangle 564">
                  <a:extLst>
                    <a:ext uri="{FF2B5EF4-FFF2-40B4-BE49-F238E27FC236}">
                      <a16:creationId xmlns:a16="http://schemas.microsoft.com/office/drawing/2014/main" id="{00C6ACF8-581B-4A52-8A14-3EA4713E5C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97" name="Rectangle 565">
                  <a:extLst>
                    <a:ext uri="{FF2B5EF4-FFF2-40B4-BE49-F238E27FC236}">
                      <a16:creationId xmlns:a16="http://schemas.microsoft.com/office/drawing/2014/main" id="{FC2822BF-C79A-423C-9D15-1076C34556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98" name="Rectangle 566">
                  <a:extLst>
                    <a:ext uri="{FF2B5EF4-FFF2-40B4-BE49-F238E27FC236}">
                      <a16:creationId xmlns:a16="http://schemas.microsoft.com/office/drawing/2014/main" id="{27C2658F-A14E-4FEF-B378-020E343746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99" name="Rectangle 567">
                  <a:extLst>
                    <a:ext uri="{FF2B5EF4-FFF2-40B4-BE49-F238E27FC236}">
                      <a16:creationId xmlns:a16="http://schemas.microsoft.com/office/drawing/2014/main" id="{8D8475B5-A867-4991-9ACF-2B9641FAB9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600" name="Rectangle 568">
                <a:extLst>
                  <a:ext uri="{FF2B5EF4-FFF2-40B4-BE49-F238E27FC236}">
                    <a16:creationId xmlns:a16="http://schemas.microsoft.com/office/drawing/2014/main" id="{DFD962D9-1FA3-4075-8210-C307E5CABD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601" name="Group 569">
              <a:extLst>
                <a:ext uri="{FF2B5EF4-FFF2-40B4-BE49-F238E27FC236}">
                  <a16:creationId xmlns:a16="http://schemas.microsoft.com/office/drawing/2014/main" id="{60FD17EE-6A93-40C5-820E-04D66855E1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8" y="7802"/>
              <a:ext cx="295" cy="68"/>
              <a:chOff x="5375" y="6986"/>
              <a:chExt cx="295" cy="68"/>
            </a:xfrm>
          </p:grpSpPr>
          <p:grpSp>
            <p:nvGrpSpPr>
              <p:cNvPr id="44602" name="Group 570">
                <a:extLst>
                  <a:ext uri="{FF2B5EF4-FFF2-40B4-BE49-F238E27FC236}">
                    <a16:creationId xmlns:a16="http://schemas.microsoft.com/office/drawing/2014/main" id="{9B826811-03FB-474C-A221-69DAB7DE4BE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603" name="Rectangle 571">
                  <a:extLst>
                    <a:ext uri="{FF2B5EF4-FFF2-40B4-BE49-F238E27FC236}">
                      <a16:creationId xmlns:a16="http://schemas.microsoft.com/office/drawing/2014/main" id="{ECD88984-06E3-4E5B-B6ED-D59EF9348B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04" name="Rectangle 572">
                  <a:extLst>
                    <a:ext uri="{FF2B5EF4-FFF2-40B4-BE49-F238E27FC236}">
                      <a16:creationId xmlns:a16="http://schemas.microsoft.com/office/drawing/2014/main" id="{99D3CFCC-4DF5-49E1-9901-68976528EE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05" name="Rectangle 573">
                  <a:extLst>
                    <a:ext uri="{FF2B5EF4-FFF2-40B4-BE49-F238E27FC236}">
                      <a16:creationId xmlns:a16="http://schemas.microsoft.com/office/drawing/2014/main" id="{95A31310-DF6D-4AB1-A5CE-FE8DEE3621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06" name="Rectangle 574">
                  <a:extLst>
                    <a:ext uri="{FF2B5EF4-FFF2-40B4-BE49-F238E27FC236}">
                      <a16:creationId xmlns:a16="http://schemas.microsoft.com/office/drawing/2014/main" id="{02239BEB-4A48-439F-9C14-4A391F84F3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07" name="Rectangle 575">
                  <a:extLst>
                    <a:ext uri="{FF2B5EF4-FFF2-40B4-BE49-F238E27FC236}">
                      <a16:creationId xmlns:a16="http://schemas.microsoft.com/office/drawing/2014/main" id="{66592451-5CCE-4BFE-927F-F93832DEF9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608" name="Rectangle 576">
                <a:extLst>
                  <a:ext uri="{FF2B5EF4-FFF2-40B4-BE49-F238E27FC236}">
                    <a16:creationId xmlns:a16="http://schemas.microsoft.com/office/drawing/2014/main" id="{E5E5A9D8-7EB0-40F9-804C-4D42458D80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609" name="Group 577">
              <a:extLst>
                <a:ext uri="{FF2B5EF4-FFF2-40B4-BE49-F238E27FC236}">
                  <a16:creationId xmlns:a16="http://schemas.microsoft.com/office/drawing/2014/main" id="{7D5F8A6A-F786-4726-8735-0254DBA5D1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8" y="7870"/>
              <a:ext cx="295" cy="68"/>
              <a:chOff x="5375" y="6986"/>
              <a:chExt cx="295" cy="68"/>
            </a:xfrm>
          </p:grpSpPr>
          <p:grpSp>
            <p:nvGrpSpPr>
              <p:cNvPr id="44610" name="Group 578">
                <a:extLst>
                  <a:ext uri="{FF2B5EF4-FFF2-40B4-BE49-F238E27FC236}">
                    <a16:creationId xmlns:a16="http://schemas.microsoft.com/office/drawing/2014/main" id="{19695173-7970-4E6C-BF29-2515D21AAE0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611" name="Rectangle 579">
                  <a:extLst>
                    <a:ext uri="{FF2B5EF4-FFF2-40B4-BE49-F238E27FC236}">
                      <a16:creationId xmlns:a16="http://schemas.microsoft.com/office/drawing/2014/main" id="{972EF520-03F9-4CFC-B499-C50F83D3C0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12" name="Rectangle 580">
                  <a:extLst>
                    <a:ext uri="{FF2B5EF4-FFF2-40B4-BE49-F238E27FC236}">
                      <a16:creationId xmlns:a16="http://schemas.microsoft.com/office/drawing/2014/main" id="{4E16897D-C091-4F02-AA60-3BA1142B38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13" name="Rectangle 581">
                  <a:extLst>
                    <a:ext uri="{FF2B5EF4-FFF2-40B4-BE49-F238E27FC236}">
                      <a16:creationId xmlns:a16="http://schemas.microsoft.com/office/drawing/2014/main" id="{AB2152F6-972F-4DE7-9BCA-F613E6FA81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14" name="Rectangle 582">
                  <a:extLst>
                    <a:ext uri="{FF2B5EF4-FFF2-40B4-BE49-F238E27FC236}">
                      <a16:creationId xmlns:a16="http://schemas.microsoft.com/office/drawing/2014/main" id="{ADEBB67D-1241-4539-97E3-8DC5959440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15" name="Rectangle 583">
                  <a:extLst>
                    <a:ext uri="{FF2B5EF4-FFF2-40B4-BE49-F238E27FC236}">
                      <a16:creationId xmlns:a16="http://schemas.microsoft.com/office/drawing/2014/main" id="{DF29A2F1-62AB-4025-8494-526A1F6231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616" name="Rectangle 584">
                <a:extLst>
                  <a:ext uri="{FF2B5EF4-FFF2-40B4-BE49-F238E27FC236}">
                    <a16:creationId xmlns:a16="http://schemas.microsoft.com/office/drawing/2014/main" id="{8B1A5E8D-C82C-4C35-A641-32758BB1A2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4617" name="Group 585">
            <a:extLst>
              <a:ext uri="{FF2B5EF4-FFF2-40B4-BE49-F238E27FC236}">
                <a16:creationId xmlns:a16="http://schemas.microsoft.com/office/drawing/2014/main" id="{91E554BD-7E87-4F1B-88A5-F63A81EE7B40}"/>
              </a:ext>
            </a:extLst>
          </p:cNvPr>
          <p:cNvGrpSpPr>
            <a:grpSpLocks/>
          </p:cNvGrpSpPr>
          <p:nvPr/>
        </p:nvGrpSpPr>
        <p:grpSpPr bwMode="auto">
          <a:xfrm>
            <a:off x="7939088" y="4724400"/>
            <a:ext cx="1477962" cy="1547813"/>
            <a:chOff x="6442" y="6963"/>
            <a:chExt cx="974" cy="1020"/>
          </a:xfrm>
        </p:grpSpPr>
        <p:sp>
          <p:nvSpPr>
            <p:cNvPr id="44618" name="Rectangle 586">
              <a:extLst>
                <a:ext uri="{FF2B5EF4-FFF2-40B4-BE49-F238E27FC236}">
                  <a16:creationId xmlns:a16="http://schemas.microsoft.com/office/drawing/2014/main" id="{F63C2615-E9B4-4FE4-AEF6-5FAAB0755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42" y="6963"/>
              <a:ext cx="974" cy="1020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4619" name="Group 587">
              <a:extLst>
                <a:ext uri="{FF2B5EF4-FFF2-40B4-BE49-F238E27FC236}">
                  <a16:creationId xmlns:a16="http://schemas.microsoft.com/office/drawing/2014/main" id="{0D63C823-674E-480E-9A79-9FF52E3FD0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4" y="6986"/>
              <a:ext cx="295" cy="68"/>
              <a:chOff x="5375" y="6986"/>
              <a:chExt cx="295" cy="68"/>
            </a:xfrm>
          </p:grpSpPr>
          <p:grpSp>
            <p:nvGrpSpPr>
              <p:cNvPr id="44620" name="Group 588">
                <a:extLst>
                  <a:ext uri="{FF2B5EF4-FFF2-40B4-BE49-F238E27FC236}">
                    <a16:creationId xmlns:a16="http://schemas.microsoft.com/office/drawing/2014/main" id="{09E74D0C-310D-436C-AFCA-9F752595E8B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621" name="Rectangle 589">
                  <a:extLst>
                    <a:ext uri="{FF2B5EF4-FFF2-40B4-BE49-F238E27FC236}">
                      <a16:creationId xmlns:a16="http://schemas.microsoft.com/office/drawing/2014/main" id="{80E63DC9-AF62-4AC4-8781-E4C591AD2F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22" name="Rectangle 590">
                  <a:extLst>
                    <a:ext uri="{FF2B5EF4-FFF2-40B4-BE49-F238E27FC236}">
                      <a16:creationId xmlns:a16="http://schemas.microsoft.com/office/drawing/2014/main" id="{579A3AA8-07B3-402F-B8FF-9478934F30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23" name="Rectangle 591">
                  <a:extLst>
                    <a:ext uri="{FF2B5EF4-FFF2-40B4-BE49-F238E27FC236}">
                      <a16:creationId xmlns:a16="http://schemas.microsoft.com/office/drawing/2014/main" id="{C5623886-EBBF-4719-9F8A-F6FB2AE2ED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24" name="Rectangle 592">
                  <a:extLst>
                    <a:ext uri="{FF2B5EF4-FFF2-40B4-BE49-F238E27FC236}">
                      <a16:creationId xmlns:a16="http://schemas.microsoft.com/office/drawing/2014/main" id="{E263A839-3059-4477-B5DB-18B9D18B00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25" name="Rectangle 593">
                  <a:extLst>
                    <a:ext uri="{FF2B5EF4-FFF2-40B4-BE49-F238E27FC236}">
                      <a16:creationId xmlns:a16="http://schemas.microsoft.com/office/drawing/2014/main" id="{44452179-EB99-4146-A35D-34E5602B8C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626" name="Rectangle 594">
                <a:extLst>
                  <a:ext uri="{FF2B5EF4-FFF2-40B4-BE49-F238E27FC236}">
                    <a16:creationId xmlns:a16="http://schemas.microsoft.com/office/drawing/2014/main" id="{46C32535-393D-4191-B585-B6A02F47A9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627" name="Group 595">
              <a:extLst>
                <a:ext uri="{FF2B5EF4-FFF2-40B4-BE49-F238E27FC236}">
                  <a16:creationId xmlns:a16="http://schemas.microsoft.com/office/drawing/2014/main" id="{A81C7334-5D34-40F2-8514-EFAB3BCA9C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4" y="7054"/>
              <a:ext cx="295" cy="68"/>
              <a:chOff x="5375" y="6986"/>
              <a:chExt cx="295" cy="68"/>
            </a:xfrm>
          </p:grpSpPr>
          <p:grpSp>
            <p:nvGrpSpPr>
              <p:cNvPr id="44628" name="Group 596">
                <a:extLst>
                  <a:ext uri="{FF2B5EF4-FFF2-40B4-BE49-F238E27FC236}">
                    <a16:creationId xmlns:a16="http://schemas.microsoft.com/office/drawing/2014/main" id="{144B3820-C532-4A5E-8579-48611B04DB1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629" name="Rectangle 597">
                  <a:extLst>
                    <a:ext uri="{FF2B5EF4-FFF2-40B4-BE49-F238E27FC236}">
                      <a16:creationId xmlns:a16="http://schemas.microsoft.com/office/drawing/2014/main" id="{9A60B757-0C66-43CD-8627-DEB568ADC6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30" name="Rectangle 598">
                  <a:extLst>
                    <a:ext uri="{FF2B5EF4-FFF2-40B4-BE49-F238E27FC236}">
                      <a16:creationId xmlns:a16="http://schemas.microsoft.com/office/drawing/2014/main" id="{E5E187DC-6165-4867-93B4-B59F5AAE4D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31" name="Rectangle 599">
                  <a:extLst>
                    <a:ext uri="{FF2B5EF4-FFF2-40B4-BE49-F238E27FC236}">
                      <a16:creationId xmlns:a16="http://schemas.microsoft.com/office/drawing/2014/main" id="{E40B0DF1-069E-4BF0-8A96-524F2CC745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32" name="Rectangle 600">
                  <a:extLst>
                    <a:ext uri="{FF2B5EF4-FFF2-40B4-BE49-F238E27FC236}">
                      <a16:creationId xmlns:a16="http://schemas.microsoft.com/office/drawing/2014/main" id="{32C29997-5231-48DA-9405-8BC32C1CF1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33" name="Rectangle 601">
                  <a:extLst>
                    <a:ext uri="{FF2B5EF4-FFF2-40B4-BE49-F238E27FC236}">
                      <a16:creationId xmlns:a16="http://schemas.microsoft.com/office/drawing/2014/main" id="{68FD0564-923E-4EBE-941E-02F41ABD93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634" name="Rectangle 602">
                <a:extLst>
                  <a:ext uri="{FF2B5EF4-FFF2-40B4-BE49-F238E27FC236}">
                    <a16:creationId xmlns:a16="http://schemas.microsoft.com/office/drawing/2014/main" id="{752B5646-D664-4719-9890-A67632F9D8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635" name="Group 603">
              <a:extLst>
                <a:ext uri="{FF2B5EF4-FFF2-40B4-BE49-F238E27FC236}">
                  <a16:creationId xmlns:a16="http://schemas.microsoft.com/office/drawing/2014/main" id="{7866C346-AA5F-4909-95C3-3F13827131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4" y="7122"/>
              <a:ext cx="295" cy="68"/>
              <a:chOff x="5375" y="6986"/>
              <a:chExt cx="295" cy="68"/>
            </a:xfrm>
          </p:grpSpPr>
          <p:grpSp>
            <p:nvGrpSpPr>
              <p:cNvPr id="44636" name="Group 604">
                <a:extLst>
                  <a:ext uri="{FF2B5EF4-FFF2-40B4-BE49-F238E27FC236}">
                    <a16:creationId xmlns:a16="http://schemas.microsoft.com/office/drawing/2014/main" id="{A0CA3465-E269-457F-9A11-6AC2E87B3F5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637" name="Rectangle 605">
                  <a:extLst>
                    <a:ext uri="{FF2B5EF4-FFF2-40B4-BE49-F238E27FC236}">
                      <a16:creationId xmlns:a16="http://schemas.microsoft.com/office/drawing/2014/main" id="{644F4969-AF0B-417F-A6DC-CC58BCF87C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38" name="Rectangle 606">
                  <a:extLst>
                    <a:ext uri="{FF2B5EF4-FFF2-40B4-BE49-F238E27FC236}">
                      <a16:creationId xmlns:a16="http://schemas.microsoft.com/office/drawing/2014/main" id="{4ECDF0E5-97D2-4ECB-A582-F2FF84238E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39" name="Rectangle 607">
                  <a:extLst>
                    <a:ext uri="{FF2B5EF4-FFF2-40B4-BE49-F238E27FC236}">
                      <a16:creationId xmlns:a16="http://schemas.microsoft.com/office/drawing/2014/main" id="{A43DC0C0-4FFB-432E-8743-1C9455FBAC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40" name="Rectangle 608">
                  <a:extLst>
                    <a:ext uri="{FF2B5EF4-FFF2-40B4-BE49-F238E27FC236}">
                      <a16:creationId xmlns:a16="http://schemas.microsoft.com/office/drawing/2014/main" id="{91EDD93A-A890-4205-A968-95E93AEEDB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41" name="Rectangle 609">
                  <a:extLst>
                    <a:ext uri="{FF2B5EF4-FFF2-40B4-BE49-F238E27FC236}">
                      <a16:creationId xmlns:a16="http://schemas.microsoft.com/office/drawing/2014/main" id="{10D2EB17-A3B4-4159-BBE7-6EBFA44792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642" name="Rectangle 610">
                <a:extLst>
                  <a:ext uri="{FF2B5EF4-FFF2-40B4-BE49-F238E27FC236}">
                    <a16:creationId xmlns:a16="http://schemas.microsoft.com/office/drawing/2014/main" id="{0EF43006-5820-4751-8481-17F02156DF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643" name="Group 611">
              <a:extLst>
                <a:ext uri="{FF2B5EF4-FFF2-40B4-BE49-F238E27FC236}">
                  <a16:creationId xmlns:a16="http://schemas.microsoft.com/office/drawing/2014/main" id="{D5245006-EB88-4D89-ABBE-F1A9ED78E4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4" y="7190"/>
              <a:ext cx="295" cy="68"/>
              <a:chOff x="5375" y="6986"/>
              <a:chExt cx="295" cy="68"/>
            </a:xfrm>
          </p:grpSpPr>
          <p:grpSp>
            <p:nvGrpSpPr>
              <p:cNvPr id="44644" name="Group 612">
                <a:extLst>
                  <a:ext uri="{FF2B5EF4-FFF2-40B4-BE49-F238E27FC236}">
                    <a16:creationId xmlns:a16="http://schemas.microsoft.com/office/drawing/2014/main" id="{9FB35EF4-AC76-4B88-BF4F-A4A75F9154A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645" name="Rectangle 613">
                  <a:extLst>
                    <a:ext uri="{FF2B5EF4-FFF2-40B4-BE49-F238E27FC236}">
                      <a16:creationId xmlns:a16="http://schemas.microsoft.com/office/drawing/2014/main" id="{9F3B549A-CC67-457C-9B10-BD98F52F9D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46" name="Rectangle 614">
                  <a:extLst>
                    <a:ext uri="{FF2B5EF4-FFF2-40B4-BE49-F238E27FC236}">
                      <a16:creationId xmlns:a16="http://schemas.microsoft.com/office/drawing/2014/main" id="{B6A49EEA-0D07-4D29-85DF-A7F15E4AC6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47" name="Rectangle 615">
                  <a:extLst>
                    <a:ext uri="{FF2B5EF4-FFF2-40B4-BE49-F238E27FC236}">
                      <a16:creationId xmlns:a16="http://schemas.microsoft.com/office/drawing/2014/main" id="{49DB2DDD-D678-4A97-BA98-44697C9D38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48" name="Rectangle 616">
                  <a:extLst>
                    <a:ext uri="{FF2B5EF4-FFF2-40B4-BE49-F238E27FC236}">
                      <a16:creationId xmlns:a16="http://schemas.microsoft.com/office/drawing/2014/main" id="{F1512A20-9C81-48AB-A650-E7F7AE7345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49" name="Rectangle 617">
                  <a:extLst>
                    <a:ext uri="{FF2B5EF4-FFF2-40B4-BE49-F238E27FC236}">
                      <a16:creationId xmlns:a16="http://schemas.microsoft.com/office/drawing/2014/main" id="{93520271-6B09-49B5-9C09-3FFF6486D2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650" name="Rectangle 618">
                <a:extLst>
                  <a:ext uri="{FF2B5EF4-FFF2-40B4-BE49-F238E27FC236}">
                    <a16:creationId xmlns:a16="http://schemas.microsoft.com/office/drawing/2014/main" id="{44EE60CB-B576-4885-8CBF-53897A9F75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651" name="Group 619">
              <a:extLst>
                <a:ext uri="{FF2B5EF4-FFF2-40B4-BE49-F238E27FC236}">
                  <a16:creationId xmlns:a16="http://schemas.microsoft.com/office/drawing/2014/main" id="{5A3D8B25-1BB2-44E8-8EF0-46B2941FA3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4" y="7258"/>
              <a:ext cx="295" cy="68"/>
              <a:chOff x="5375" y="6986"/>
              <a:chExt cx="295" cy="68"/>
            </a:xfrm>
          </p:grpSpPr>
          <p:grpSp>
            <p:nvGrpSpPr>
              <p:cNvPr id="44652" name="Group 620">
                <a:extLst>
                  <a:ext uri="{FF2B5EF4-FFF2-40B4-BE49-F238E27FC236}">
                    <a16:creationId xmlns:a16="http://schemas.microsoft.com/office/drawing/2014/main" id="{024568C2-BB63-40E4-A9D7-1D219E710BB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653" name="Rectangle 621">
                  <a:extLst>
                    <a:ext uri="{FF2B5EF4-FFF2-40B4-BE49-F238E27FC236}">
                      <a16:creationId xmlns:a16="http://schemas.microsoft.com/office/drawing/2014/main" id="{AD13BC75-07D1-4EBF-9B55-D31E251D54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54" name="Rectangle 622">
                  <a:extLst>
                    <a:ext uri="{FF2B5EF4-FFF2-40B4-BE49-F238E27FC236}">
                      <a16:creationId xmlns:a16="http://schemas.microsoft.com/office/drawing/2014/main" id="{7E7A3055-FFD3-4EBA-A38D-F71218762F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55" name="Rectangle 623">
                  <a:extLst>
                    <a:ext uri="{FF2B5EF4-FFF2-40B4-BE49-F238E27FC236}">
                      <a16:creationId xmlns:a16="http://schemas.microsoft.com/office/drawing/2014/main" id="{80875AC5-1E98-43C2-B25B-592A96AB28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56" name="Rectangle 624">
                  <a:extLst>
                    <a:ext uri="{FF2B5EF4-FFF2-40B4-BE49-F238E27FC236}">
                      <a16:creationId xmlns:a16="http://schemas.microsoft.com/office/drawing/2014/main" id="{B661CDBD-9F1B-4208-80A0-95A802270F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57" name="Rectangle 625">
                  <a:extLst>
                    <a:ext uri="{FF2B5EF4-FFF2-40B4-BE49-F238E27FC236}">
                      <a16:creationId xmlns:a16="http://schemas.microsoft.com/office/drawing/2014/main" id="{F2820CF2-79DD-4FB5-B157-1FB226A7D2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658" name="Rectangle 626">
                <a:extLst>
                  <a:ext uri="{FF2B5EF4-FFF2-40B4-BE49-F238E27FC236}">
                    <a16:creationId xmlns:a16="http://schemas.microsoft.com/office/drawing/2014/main" id="{781D59EF-8858-4107-982E-4DB6B29EE0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659" name="Group 627">
              <a:extLst>
                <a:ext uri="{FF2B5EF4-FFF2-40B4-BE49-F238E27FC236}">
                  <a16:creationId xmlns:a16="http://schemas.microsoft.com/office/drawing/2014/main" id="{628D4370-FB81-49C4-BA88-96455AF60F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4" y="7326"/>
              <a:ext cx="295" cy="68"/>
              <a:chOff x="5375" y="6986"/>
              <a:chExt cx="295" cy="68"/>
            </a:xfrm>
          </p:grpSpPr>
          <p:grpSp>
            <p:nvGrpSpPr>
              <p:cNvPr id="44660" name="Group 628">
                <a:extLst>
                  <a:ext uri="{FF2B5EF4-FFF2-40B4-BE49-F238E27FC236}">
                    <a16:creationId xmlns:a16="http://schemas.microsoft.com/office/drawing/2014/main" id="{E170D531-7235-41CA-B710-82094EF3056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661" name="Rectangle 629">
                  <a:extLst>
                    <a:ext uri="{FF2B5EF4-FFF2-40B4-BE49-F238E27FC236}">
                      <a16:creationId xmlns:a16="http://schemas.microsoft.com/office/drawing/2014/main" id="{069FC79D-88A8-487B-B306-F80F191C96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62" name="Rectangle 630">
                  <a:extLst>
                    <a:ext uri="{FF2B5EF4-FFF2-40B4-BE49-F238E27FC236}">
                      <a16:creationId xmlns:a16="http://schemas.microsoft.com/office/drawing/2014/main" id="{540ED8E2-38CC-438A-95CB-2E1E633017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63" name="Rectangle 631">
                  <a:extLst>
                    <a:ext uri="{FF2B5EF4-FFF2-40B4-BE49-F238E27FC236}">
                      <a16:creationId xmlns:a16="http://schemas.microsoft.com/office/drawing/2014/main" id="{0F061BB1-F451-4A68-B10F-93425A234A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64" name="Rectangle 632">
                  <a:extLst>
                    <a:ext uri="{FF2B5EF4-FFF2-40B4-BE49-F238E27FC236}">
                      <a16:creationId xmlns:a16="http://schemas.microsoft.com/office/drawing/2014/main" id="{B193B654-D4D0-4186-A40A-6D083C62CE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65" name="Rectangle 633">
                  <a:extLst>
                    <a:ext uri="{FF2B5EF4-FFF2-40B4-BE49-F238E27FC236}">
                      <a16:creationId xmlns:a16="http://schemas.microsoft.com/office/drawing/2014/main" id="{A5AE6E26-4B9A-49E1-A10F-B738C47F55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666" name="Rectangle 634">
                <a:extLst>
                  <a:ext uri="{FF2B5EF4-FFF2-40B4-BE49-F238E27FC236}">
                    <a16:creationId xmlns:a16="http://schemas.microsoft.com/office/drawing/2014/main" id="{66E11E2E-CFC2-4A40-BF47-BEE4AA1C02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667" name="Group 635">
              <a:extLst>
                <a:ext uri="{FF2B5EF4-FFF2-40B4-BE49-F238E27FC236}">
                  <a16:creationId xmlns:a16="http://schemas.microsoft.com/office/drawing/2014/main" id="{D8DC8F14-6A42-4609-B977-D8CF9A8299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4" y="7394"/>
              <a:ext cx="295" cy="68"/>
              <a:chOff x="5375" y="6986"/>
              <a:chExt cx="295" cy="68"/>
            </a:xfrm>
          </p:grpSpPr>
          <p:grpSp>
            <p:nvGrpSpPr>
              <p:cNvPr id="44668" name="Group 636">
                <a:extLst>
                  <a:ext uri="{FF2B5EF4-FFF2-40B4-BE49-F238E27FC236}">
                    <a16:creationId xmlns:a16="http://schemas.microsoft.com/office/drawing/2014/main" id="{9F9C05FA-0C06-411E-8F23-D990CF3B523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669" name="Rectangle 637">
                  <a:extLst>
                    <a:ext uri="{FF2B5EF4-FFF2-40B4-BE49-F238E27FC236}">
                      <a16:creationId xmlns:a16="http://schemas.microsoft.com/office/drawing/2014/main" id="{F32A6FF9-CC6D-4C59-A0A5-047E69C85F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70" name="Rectangle 638">
                  <a:extLst>
                    <a:ext uri="{FF2B5EF4-FFF2-40B4-BE49-F238E27FC236}">
                      <a16:creationId xmlns:a16="http://schemas.microsoft.com/office/drawing/2014/main" id="{8F4EA857-9276-400E-B050-FC8D637380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71" name="Rectangle 639">
                  <a:extLst>
                    <a:ext uri="{FF2B5EF4-FFF2-40B4-BE49-F238E27FC236}">
                      <a16:creationId xmlns:a16="http://schemas.microsoft.com/office/drawing/2014/main" id="{2566B77A-8DBE-463B-914C-DFF68CA955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72" name="Rectangle 640">
                  <a:extLst>
                    <a:ext uri="{FF2B5EF4-FFF2-40B4-BE49-F238E27FC236}">
                      <a16:creationId xmlns:a16="http://schemas.microsoft.com/office/drawing/2014/main" id="{A2A7629A-584B-4754-A650-26F193632B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73" name="Rectangle 641">
                  <a:extLst>
                    <a:ext uri="{FF2B5EF4-FFF2-40B4-BE49-F238E27FC236}">
                      <a16:creationId xmlns:a16="http://schemas.microsoft.com/office/drawing/2014/main" id="{7B586BA8-3835-478E-8FC8-48EA9E4EB7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674" name="Rectangle 642">
                <a:extLst>
                  <a:ext uri="{FF2B5EF4-FFF2-40B4-BE49-F238E27FC236}">
                    <a16:creationId xmlns:a16="http://schemas.microsoft.com/office/drawing/2014/main" id="{A31EED6C-B15C-4F1A-BA3F-619FBDD9B3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675" name="Group 643">
              <a:extLst>
                <a:ext uri="{FF2B5EF4-FFF2-40B4-BE49-F238E27FC236}">
                  <a16:creationId xmlns:a16="http://schemas.microsoft.com/office/drawing/2014/main" id="{1F050D67-2655-413B-B3EE-E00640C63F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4" y="7462"/>
              <a:ext cx="295" cy="68"/>
              <a:chOff x="5375" y="6986"/>
              <a:chExt cx="295" cy="68"/>
            </a:xfrm>
          </p:grpSpPr>
          <p:grpSp>
            <p:nvGrpSpPr>
              <p:cNvPr id="44676" name="Group 644">
                <a:extLst>
                  <a:ext uri="{FF2B5EF4-FFF2-40B4-BE49-F238E27FC236}">
                    <a16:creationId xmlns:a16="http://schemas.microsoft.com/office/drawing/2014/main" id="{DB9FFDC0-DC59-4A37-9B1D-2500EF99C63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677" name="Rectangle 645">
                  <a:extLst>
                    <a:ext uri="{FF2B5EF4-FFF2-40B4-BE49-F238E27FC236}">
                      <a16:creationId xmlns:a16="http://schemas.microsoft.com/office/drawing/2014/main" id="{92D30BC2-F09C-4B75-99C1-DF27D65CD4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78" name="Rectangle 646">
                  <a:extLst>
                    <a:ext uri="{FF2B5EF4-FFF2-40B4-BE49-F238E27FC236}">
                      <a16:creationId xmlns:a16="http://schemas.microsoft.com/office/drawing/2014/main" id="{ACC40979-E14C-40D5-B051-7B6A094495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79" name="Rectangle 647">
                  <a:extLst>
                    <a:ext uri="{FF2B5EF4-FFF2-40B4-BE49-F238E27FC236}">
                      <a16:creationId xmlns:a16="http://schemas.microsoft.com/office/drawing/2014/main" id="{9E07DD94-0AF1-4D2D-B168-0D4DAFAFAF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80" name="Rectangle 648">
                  <a:extLst>
                    <a:ext uri="{FF2B5EF4-FFF2-40B4-BE49-F238E27FC236}">
                      <a16:creationId xmlns:a16="http://schemas.microsoft.com/office/drawing/2014/main" id="{017CAFAE-6B83-41D1-A715-379D996726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81" name="Rectangle 649">
                  <a:extLst>
                    <a:ext uri="{FF2B5EF4-FFF2-40B4-BE49-F238E27FC236}">
                      <a16:creationId xmlns:a16="http://schemas.microsoft.com/office/drawing/2014/main" id="{A994EEEE-E635-4AC3-85EF-504D363E41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682" name="Rectangle 650">
                <a:extLst>
                  <a:ext uri="{FF2B5EF4-FFF2-40B4-BE49-F238E27FC236}">
                    <a16:creationId xmlns:a16="http://schemas.microsoft.com/office/drawing/2014/main" id="{125A2DB5-DE8C-4446-9DF4-9DA5FE30B5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683" name="Group 651">
              <a:extLst>
                <a:ext uri="{FF2B5EF4-FFF2-40B4-BE49-F238E27FC236}">
                  <a16:creationId xmlns:a16="http://schemas.microsoft.com/office/drawing/2014/main" id="{BF80768D-7D93-4D6C-A230-23F42C40CF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4" y="7530"/>
              <a:ext cx="295" cy="68"/>
              <a:chOff x="5375" y="6986"/>
              <a:chExt cx="295" cy="68"/>
            </a:xfrm>
          </p:grpSpPr>
          <p:grpSp>
            <p:nvGrpSpPr>
              <p:cNvPr id="44684" name="Group 652">
                <a:extLst>
                  <a:ext uri="{FF2B5EF4-FFF2-40B4-BE49-F238E27FC236}">
                    <a16:creationId xmlns:a16="http://schemas.microsoft.com/office/drawing/2014/main" id="{2482555F-D07F-425B-8B9E-31C0AF08EC0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685" name="Rectangle 653">
                  <a:extLst>
                    <a:ext uri="{FF2B5EF4-FFF2-40B4-BE49-F238E27FC236}">
                      <a16:creationId xmlns:a16="http://schemas.microsoft.com/office/drawing/2014/main" id="{477F95FE-AC8D-4009-9043-F1D482EEFD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86" name="Rectangle 654">
                  <a:extLst>
                    <a:ext uri="{FF2B5EF4-FFF2-40B4-BE49-F238E27FC236}">
                      <a16:creationId xmlns:a16="http://schemas.microsoft.com/office/drawing/2014/main" id="{6A6BC39E-2AFD-4C01-939F-7FE62DAADA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87" name="Rectangle 655">
                  <a:extLst>
                    <a:ext uri="{FF2B5EF4-FFF2-40B4-BE49-F238E27FC236}">
                      <a16:creationId xmlns:a16="http://schemas.microsoft.com/office/drawing/2014/main" id="{2A8F174A-6384-444D-ADBF-85CB3823D0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88" name="Rectangle 656">
                  <a:extLst>
                    <a:ext uri="{FF2B5EF4-FFF2-40B4-BE49-F238E27FC236}">
                      <a16:creationId xmlns:a16="http://schemas.microsoft.com/office/drawing/2014/main" id="{605AF9E4-5711-4198-9F30-1D9BD46417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89" name="Rectangle 657">
                  <a:extLst>
                    <a:ext uri="{FF2B5EF4-FFF2-40B4-BE49-F238E27FC236}">
                      <a16:creationId xmlns:a16="http://schemas.microsoft.com/office/drawing/2014/main" id="{36CC59E9-66A8-456D-9C3F-2B68F60BFC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690" name="Rectangle 658">
                <a:extLst>
                  <a:ext uri="{FF2B5EF4-FFF2-40B4-BE49-F238E27FC236}">
                    <a16:creationId xmlns:a16="http://schemas.microsoft.com/office/drawing/2014/main" id="{7B095F5A-53FC-461C-B86C-AC8ADA7BF4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691" name="Group 659">
              <a:extLst>
                <a:ext uri="{FF2B5EF4-FFF2-40B4-BE49-F238E27FC236}">
                  <a16:creationId xmlns:a16="http://schemas.microsoft.com/office/drawing/2014/main" id="{5975369F-D8B9-4E02-A2A2-27BE0594A2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4" y="7598"/>
              <a:ext cx="295" cy="68"/>
              <a:chOff x="5375" y="6986"/>
              <a:chExt cx="295" cy="68"/>
            </a:xfrm>
          </p:grpSpPr>
          <p:grpSp>
            <p:nvGrpSpPr>
              <p:cNvPr id="44692" name="Group 660">
                <a:extLst>
                  <a:ext uri="{FF2B5EF4-FFF2-40B4-BE49-F238E27FC236}">
                    <a16:creationId xmlns:a16="http://schemas.microsoft.com/office/drawing/2014/main" id="{6B68EBE1-F648-40CD-A63A-242D8CEEB26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693" name="Rectangle 661">
                  <a:extLst>
                    <a:ext uri="{FF2B5EF4-FFF2-40B4-BE49-F238E27FC236}">
                      <a16:creationId xmlns:a16="http://schemas.microsoft.com/office/drawing/2014/main" id="{B257AC9F-99A2-44AB-8E9E-BAACF7945D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94" name="Rectangle 662">
                  <a:extLst>
                    <a:ext uri="{FF2B5EF4-FFF2-40B4-BE49-F238E27FC236}">
                      <a16:creationId xmlns:a16="http://schemas.microsoft.com/office/drawing/2014/main" id="{7B4DB23E-A94F-4146-9AB8-5C8FFDF895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95" name="Rectangle 663">
                  <a:extLst>
                    <a:ext uri="{FF2B5EF4-FFF2-40B4-BE49-F238E27FC236}">
                      <a16:creationId xmlns:a16="http://schemas.microsoft.com/office/drawing/2014/main" id="{4337A57F-65F5-42D6-BA46-51306682BD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96" name="Rectangle 664">
                  <a:extLst>
                    <a:ext uri="{FF2B5EF4-FFF2-40B4-BE49-F238E27FC236}">
                      <a16:creationId xmlns:a16="http://schemas.microsoft.com/office/drawing/2014/main" id="{E265B8AF-F7BF-4A9D-8B3F-6DF909222A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97" name="Rectangle 665">
                  <a:extLst>
                    <a:ext uri="{FF2B5EF4-FFF2-40B4-BE49-F238E27FC236}">
                      <a16:creationId xmlns:a16="http://schemas.microsoft.com/office/drawing/2014/main" id="{C467579F-4FBC-4554-BCDF-FFFF0AC875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698" name="Rectangle 666">
                <a:extLst>
                  <a:ext uri="{FF2B5EF4-FFF2-40B4-BE49-F238E27FC236}">
                    <a16:creationId xmlns:a16="http://schemas.microsoft.com/office/drawing/2014/main" id="{DE4BB3C5-6F12-4AC3-BC87-753D13768C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699" name="Group 667">
              <a:extLst>
                <a:ext uri="{FF2B5EF4-FFF2-40B4-BE49-F238E27FC236}">
                  <a16:creationId xmlns:a16="http://schemas.microsoft.com/office/drawing/2014/main" id="{F403926B-267E-4900-8933-CFE6F4B006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4" y="7666"/>
              <a:ext cx="295" cy="68"/>
              <a:chOff x="5375" y="6986"/>
              <a:chExt cx="295" cy="68"/>
            </a:xfrm>
          </p:grpSpPr>
          <p:grpSp>
            <p:nvGrpSpPr>
              <p:cNvPr id="44700" name="Group 668">
                <a:extLst>
                  <a:ext uri="{FF2B5EF4-FFF2-40B4-BE49-F238E27FC236}">
                    <a16:creationId xmlns:a16="http://schemas.microsoft.com/office/drawing/2014/main" id="{93146BD8-0194-4FDE-A14F-57C4B5FB691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701" name="Rectangle 669">
                  <a:extLst>
                    <a:ext uri="{FF2B5EF4-FFF2-40B4-BE49-F238E27FC236}">
                      <a16:creationId xmlns:a16="http://schemas.microsoft.com/office/drawing/2014/main" id="{B9D3807E-9EE3-4BDC-8CBC-553BEACF43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02" name="Rectangle 670">
                  <a:extLst>
                    <a:ext uri="{FF2B5EF4-FFF2-40B4-BE49-F238E27FC236}">
                      <a16:creationId xmlns:a16="http://schemas.microsoft.com/office/drawing/2014/main" id="{A2AAF688-CEFB-417C-8B57-ED6EE5D57D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03" name="Rectangle 671">
                  <a:extLst>
                    <a:ext uri="{FF2B5EF4-FFF2-40B4-BE49-F238E27FC236}">
                      <a16:creationId xmlns:a16="http://schemas.microsoft.com/office/drawing/2014/main" id="{6E33AA41-2219-4681-89DE-1993EBDBC2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04" name="Rectangle 672">
                  <a:extLst>
                    <a:ext uri="{FF2B5EF4-FFF2-40B4-BE49-F238E27FC236}">
                      <a16:creationId xmlns:a16="http://schemas.microsoft.com/office/drawing/2014/main" id="{F4BCF87C-97FE-4658-88EE-76602043EC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05" name="Rectangle 673">
                  <a:extLst>
                    <a:ext uri="{FF2B5EF4-FFF2-40B4-BE49-F238E27FC236}">
                      <a16:creationId xmlns:a16="http://schemas.microsoft.com/office/drawing/2014/main" id="{AB29179F-D2FF-4F66-8CF6-B58AFD41BA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706" name="Rectangle 674">
                <a:extLst>
                  <a:ext uri="{FF2B5EF4-FFF2-40B4-BE49-F238E27FC236}">
                    <a16:creationId xmlns:a16="http://schemas.microsoft.com/office/drawing/2014/main" id="{D80CD4D3-E65C-4954-AB5A-A9D12253D4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707" name="Group 675">
              <a:extLst>
                <a:ext uri="{FF2B5EF4-FFF2-40B4-BE49-F238E27FC236}">
                  <a16:creationId xmlns:a16="http://schemas.microsoft.com/office/drawing/2014/main" id="{98029954-F625-4BC4-86B7-50E4F227C8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4" y="7734"/>
              <a:ext cx="295" cy="68"/>
              <a:chOff x="5375" y="6986"/>
              <a:chExt cx="295" cy="68"/>
            </a:xfrm>
          </p:grpSpPr>
          <p:grpSp>
            <p:nvGrpSpPr>
              <p:cNvPr id="44708" name="Group 676">
                <a:extLst>
                  <a:ext uri="{FF2B5EF4-FFF2-40B4-BE49-F238E27FC236}">
                    <a16:creationId xmlns:a16="http://schemas.microsoft.com/office/drawing/2014/main" id="{9B027A5C-4DFF-4FA6-86FD-BD06DFCB1BF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709" name="Rectangle 677">
                  <a:extLst>
                    <a:ext uri="{FF2B5EF4-FFF2-40B4-BE49-F238E27FC236}">
                      <a16:creationId xmlns:a16="http://schemas.microsoft.com/office/drawing/2014/main" id="{145ADBAB-110E-41F7-A2CF-E3A00B32AB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10" name="Rectangle 678">
                  <a:extLst>
                    <a:ext uri="{FF2B5EF4-FFF2-40B4-BE49-F238E27FC236}">
                      <a16:creationId xmlns:a16="http://schemas.microsoft.com/office/drawing/2014/main" id="{57299428-C0B1-4D6E-95AB-56122627B7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11" name="Rectangle 679">
                  <a:extLst>
                    <a:ext uri="{FF2B5EF4-FFF2-40B4-BE49-F238E27FC236}">
                      <a16:creationId xmlns:a16="http://schemas.microsoft.com/office/drawing/2014/main" id="{EB9841F8-3D49-47BC-AE61-4B44B2C0EB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12" name="Rectangle 680">
                  <a:extLst>
                    <a:ext uri="{FF2B5EF4-FFF2-40B4-BE49-F238E27FC236}">
                      <a16:creationId xmlns:a16="http://schemas.microsoft.com/office/drawing/2014/main" id="{6A9F1E39-1A01-43B2-B662-378F18A477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13" name="Rectangle 681">
                  <a:extLst>
                    <a:ext uri="{FF2B5EF4-FFF2-40B4-BE49-F238E27FC236}">
                      <a16:creationId xmlns:a16="http://schemas.microsoft.com/office/drawing/2014/main" id="{223710A4-B460-4E3A-91D1-BFDF59CDB8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714" name="Rectangle 682">
                <a:extLst>
                  <a:ext uri="{FF2B5EF4-FFF2-40B4-BE49-F238E27FC236}">
                    <a16:creationId xmlns:a16="http://schemas.microsoft.com/office/drawing/2014/main" id="{BF548037-7C35-45F3-8B2F-5E9CE412B4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715" name="Group 683">
              <a:extLst>
                <a:ext uri="{FF2B5EF4-FFF2-40B4-BE49-F238E27FC236}">
                  <a16:creationId xmlns:a16="http://schemas.microsoft.com/office/drawing/2014/main" id="{EB5CA8D7-8D82-4EBE-BF85-A01D37BF66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4" y="7802"/>
              <a:ext cx="295" cy="68"/>
              <a:chOff x="5375" y="6986"/>
              <a:chExt cx="295" cy="68"/>
            </a:xfrm>
          </p:grpSpPr>
          <p:grpSp>
            <p:nvGrpSpPr>
              <p:cNvPr id="44716" name="Group 684">
                <a:extLst>
                  <a:ext uri="{FF2B5EF4-FFF2-40B4-BE49-F238E27FC236}">
                    <a16:creationId xmlns:a16="http://schemas.microsoft.com/office/drawing/2014/main" id="{54ABA903-3BB2-4CEF-9254-8EBB3C123B2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717" name="Rectangle 685">
                  <a:extLst>
                    <a:ext uri="{FF2B5EF4-FFF2-40B4-BE49-F238E27FC236}">
                      <a16:creationId xmlns:a16="http://schemas.microsoft.com/office/drawing/2014/main" id="{20A2A086-7C32-49B5-87DC-7351EAE223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18" name="Rectangle 686">
                  <a:extLst>
                    <a:ext uri="{FF2B5EF4-FFF2-40B4-BE49-F238E27FC236}">
                      <a16:creationId xmlns:a16="http://schemas.microsoft.com/office/drawing/2014/main" id="{B341E805-ADF0-4714-A947-77A11BB115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19" name="Rectangle 687">
                  <a:extLst>
                    <a:ext uri="{FF2B5EF4-FFF2-40B4-BE49-F238E27FC236}">
                      <a16:creationId xmlns:a16="http://schemas.microsoft.com/office/drawing/2014/main" id="{1F9B2FF2-A55E-4578-B2E7-89D12642D6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20" name="Rectangle 688">
                  <a:extLst>
                    <a:ext uri="{FF2B5EF4-FFF2-40B4-BE49-F238E27FC236}">
                      <a16:creationId xmlns:a16="http://schemas.microsoft.com/office/drawing/2014/main" id="{93A47E2E-DD6E-4898-9AB9-7C077D0FDD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21" name="Rectangle 689">
                  <a:extLst>
                    <a:ext uri="{FF2B5EF4-FFF2-40B4-BE49-F238E27FC236}">
                      <a16:creationId xmlns:a16="http://schemas.microsoft.com/office/drawing/2014/main" id="{5BE1A3E5-1124-441F-98E8-43BE2A259C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722" name="Rectangle 690">
                <a:extLst>
                  <a:ext uri="{FF2B5EF4-FFF2-40B4-BE49-F238E27FC236}">
                    <a16:creationId xmlns:a16="http://schemas.microsoft.com/office/drawing/2014/main" id="{48796B92-41E6-44D1-9D78-84E7CE3659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723" name="Group 691">
              <a:extLst>
                <a:ext uri="{FF2B5EF4-FFF2-40B4-BE49-F238E27FC236}">
                  <a16:creationId xmlns:a16="http://schemas.microsoft.com/office/drawing/2014/main" id="{70258009-FCEE-455E-A9AF-BD9E320E74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4" y="7870"/>
              <a:ext cx="295" cy="68"/>
              <a:chOff x="5375" y="6986"/>
              <a:chExt cx="295" cy="68"/>
            </a:xfrm>
          </p:grpSpPr>
          <p:grpSp>
            <p:nvGrpSpPr>
              <p:cNvPr id="44724" name="Group 692">
                <a:extLst>
                  <a:ext uri="{FF2B5EF4-FFF2-40B4-BE49-F238E27FC236}">
                    <a16:creationId xmlns:a16="http://schemas.microsoft.com/office/drawing/2014/main" id="{8986F9BB-2F3D-459C-8C34-52EAF729C52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725" name="Rectangle 693">
                  <a:extLst>
                    <a:ext uri="{FF2B5EF4-FFF2-40B4-BE49-F238E27FC236}">
                      <a16:creationId xmlns:a16="http://schemas.microsoft.com/office/drawing/2014/main" id="{98ED8E7F-D9EA-40FC-BEE6-5855880C5F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26" name="Rectangle 694">
                  <a:extLst>
                    <a:ext uri="{FF2B5EF4-FFF2-40B4-BE49-F238E27FC236}">
                      <a16:creationId xmlns:a16="http://schemas.microsoft.com/office/drawing/2014/main" id="{F3B27388-AB32-4221-8FE2-9092A0FB09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27" name="Rectangle 695">
                  <a:extLst>
                    <a:ext uri="{FF2B5EF4-FFF2-40B4-BE49-F238E27FC236}">
                      <a16:creationId xmlns:a16="http://schemas.microsoft.com/office/drawing/2014/main" id="{2B484E1C-B222-430D-931B-A7A94AE27F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28" name="Rectangle 696">
                  <a:extLst>
                    <a:ext uri="{FF2B5EF4-FFF2-40B4-BE49-F238E27FC236}">
                      <a16:creationId xmlns:a16="http://schemas.microsoft.com/office/drawing/2014/main" id="{A6B82E65-64A6-42AE-9B93-E1FD12871A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29" name="Rectangle 697">
                  <a:extLst>
                    <a:ext uri="{FF2B5EF4-FFF2-40B4-BE49-F238E27FC236}">
                      <a16:creationId xmlns:a16="http://schemas.microsoft.com/office/drawing/2014/main" id="{FEA57D0A-F736-4325-AD71-FD69CF515E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730" name="Rectangle 698">
                <a:extLst>
                  <a:ext uri="{FF2B5EF4-FFF2-40B4-BE49-F238E27FC236}">
                    <a16:creationId xmlns:a16="http://schemas.microsoft.com/office/drawing/2014/main" id="{B7AD0DFC-09EB-4BF4-9138-07E8C2818C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731" name="Group 699">
              <a:extLst>
                <a:ext uri="{FF2B5EF4-FFF2-40B4-BE49-F238E27FC236}">
                  <a16:creationId xmlns:a16="http://schemas.microsoft.com/office/drawing/2014/main" id="{0B386400-445D-4B2E-BC36-7DE70A7A3C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81" y="6986"/>
              <a:ext cx="295" cy="68"/>
              <a:chOff x="5375" y="6986"/>
              <a:chExt cx="295" cy="68"/>
            </a:xfrm>
          </p:grpSpPr>
          <p:grpSp>
            <p:nvGrpSpPr>
              <p:cNvPr id="44732" name="Group 700">
                <a:extLst>
                  <a:ext uri="{FF2B5EF4-FFF2-40B4-BE49-F238E27FC236}">
                    <a16:creationId xmlns:a16="http://schemas.microsoft.com/office/drawing/2014/main" id="{4464F0B9-A94D-4AA1-B864-4AED9C265A7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733" name="Rectangle 701">
                  <a:extLst>
                    <a:ext uri="{FF2B5EF4-FFF2-40B4-BE49-F238E27FC236}">
                      <a16:creationId xmlns:a16="http://schemas.microsoft.com/office/drawing/2014/main" id="{0E2C6F9E-655D-4929-B685-25FBE4E855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34" name="Rectangle 702">
                  <a:extLst>
                    <a:ext uri="{FF2B5EF4-FFF2-40B4-BE49-F238E27FC236}">
                      <a16:creationId xmlns:a16="http://schemas.microsoft.com/office/drawing/2014/main" id="{52BDAABF-81CB-4D6C-9A68-2DB4273A4C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35" name="Rectangle 703">
                  <a:extLst>
                    <a:ext uri="{FF2B5EF4-FFF2-40B4-BE49-F238E27FC236}">
                      <a16:creationId xmlns:a16="http://schemas.microsoft.com/office/drawing/2014/main" id="{99FCD370-8D8C-41B2-9D52-C839599FD1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36" name="Rectangle 704">
                  <a:extLst>
                    <a:ext uri="{FF2B5EF4-FFF2-40B4-BE49-F238E27FC236}">
                      <a16:creationId xmlns:a16="http://schemas.microsoft.com/office/drawing/2014/main" id="{79D48EFC-AF06-430B-AB7F-9F42CE3DBE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37" name="Rectangle 705">
                  <a:extLst>
                    <a:ext uri="{FF2B5EF4-FFF2-40B4-BE49-F238E27FC236}">
                      <a16:creationId xmlns:a16="http://schemas.microsoft.com/office/drawing/2014/main" id="{16FC40ED-83C8-4C3F-B208-0AFBC7CDE0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738" name="Rectangle 706">
                <a:extLst>
                  <a:ext uri="{FF2B5EF4-FFF2-40B4-BE49-F238E27FC236}">
                    <a16:creationId xmlns:a16="http://schemas.microsoft.com/office/drawing/2014/main" id="{71BF5CDB-ECAD-4B10-91A5-02DA5FECE4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739" name="Group 707">
              <a:extLst>
                <a:ext uri="{FF2B5EF4-FFF2-40B4-BE49-F238E27FC236}">
                  <a16:creationId xmlns:a16="http://schemas.microsoft.com/office/drawing/2014/main" id="{1B1251E7-B02F-4630-9128-FFA56110E0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81" y="7054"/>
              <a:ext cx="295" cy="68"/>
              <a:chOff x="5375" y="6986"/>
              <a:chExt cx="295" cy="68"/>
            </a:xfrm>
          </p:grpSpPr>
          <p:grpSp>
            <p:nvGrpSpPr>
              <p:cNvPr id="44740" name="Group 708">
                <a:extLst>
                  <a:ext uri="{FF2B5EF4-FFF2-40B4-BE49-F238E27FC236}">
                    <a16:creationId xmlns:a16="http://schemas.microsoft.com/office/drawing/2014/main" id="{CAB63775-091D-4D1D-9116-A830209FA01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741" name="Rectangle 709">
                  <a:extLst>
                    <a:ext uri="{FF2B5EF4-FFF2-40B4-BE49-F238E27FC236}">
                      <a16:creationId xmlns:a16="http://schemas.microsoft.com/office/drawing/2014/main" id="{9DD5021C-076E-416A-9569-5DA8B47D8D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42" name="Rectangle 710">
                  <a:extLst>
                    <a:ext uri="{FF2B5EF4-FFF2-40B4-BE49-F238E27FC236}">
                      <a16:creationId xmlns:a16="http://schemas.microsoft.com/office/drawing/2014/main" id="{3D314731-C14A-4B55-B2DB-7DBDE3C802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43" name="Rectangle 711">
                  <a:extLst>
                    <a:ext uri="{FF2B5EF4-FFF2-40B4-BE49-F238E27FC236}">
                      <a16:creationId xmlns:a16="http://schemas.microsoft.com/office/drawing/2014/main" id="{2ABDA0DF-038A-4B83-9F8E-551933D6F1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44" name="Rectangle 712">
                  <a:extLst>
                    <a:ext uri="{FF2B5EF4-FFF2-40B4-BE49-F238E27FC236}">
                      <a16:creationId xmlns:a16="http://schemas.microsoft.com/office/drawing/2014/main" id="{5A46258F-C2A7-4F73-86B6-4A4B4D9502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45" name="Rectangle 713">
                  <a:extLst>
                    <a:ext uri="{FF2B5EF4-FFF2-40B4-BE49-F238E27FC236}">
                      <a16:creationId xmlns:a16="http://schemas.microsoft.com/office/drawing/2014/main" id="{4F524922-D548-463F-9627-B5707E5976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746" name="Rectangle 714">
                <a:extLst>
                  <a:ext uri="{FF2B5EF4-FFF2-40B4-BE49-F238E27FC236}">
                    <a16:creationId xmlns:a16="http://schemas.microsoft.com/office/drawing/2014/main" id="{43610BCB-8024-404E-B0D9-A073384E9C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747" name="Group 715">
              <a:extLst>
                <a:ext uri="{FF2B5EF4-FFF2-40B4-BE49-F238E27FC236}">
                  <a16:creationId xmlns:a16="http://schemas.microsoft.com/office/drawing/2014/main" id="{F4A77EF6-22A5-48EA-A59C-8829F17994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81" y="7122"/>
              <a:ext cx="295" cy="68"/>
              <a:chOff x="5375" y="6986"/>
              <a:chExt cx="295" cy="68"/>
            </a:xfrm>
          </p:grpSpPr>
          <p:grpSp>
            <p:nvGrpSpPr>
              <p:cNvPr id="44748" name="Group 716">
                <a:extLst>
                  <a:ext uri="{FF2B5EF4-FFF2-40B4-BE49-F238E27FC236}">
                    <a16:creationId xmlns:a16="http://schemas.microsoft.com/office/drawing/2014/main" id="{A178D90F-F8DB-42E2-A1AF-1D6EF85C179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749" name="Rectangle 717">
                  <a:extLst>
                    <a:ext uri="{FF2B5EF4-FFF2-40B4-BE49-F238E27FC236}">
                      <a16:creationId xmlns:a16="http://schemas.microsoft.com/office/drawing/2014/main" id="{1B3CBFC0-E369-4559-806F-231058D42A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50" name="Rectangle 718">
                  <a:extLst>
                    <a:ext uri="{FF2B5EF4-FFF2-40B4-BE49-F238E27FC236}">
                      <a16:creationId xmlns:a16="http://schemas.microsoft.com/office/drawing/2014/main" id="{05575294-CDDB-4C82-B155-F0C1D2933F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51" name="Rectangle 719">
                  <a:extLst>
                    <a:ext uri="{FF2B5EF4-FFF2-40B4-BE49-F238E27FC236}">
                      <a16:creationId xmlns:a16="http://schemas.microsoft.com/office/drawing/2014/main" id="{4F08965E-D660-4135-B50A-F529A57709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52" name="Rectangle 720">
                  <a:extLst>
                    <a:ext uri="{FF2B5EF4-FFF2-40B4-BE49-F238E27FC236}">
                      <a16:creationId xmlns:a16="http://schemas.microsoft.com/office/drawing/2014/main" id="{0D9E2A81-1DDE-49A1-87CD-658DFD835C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53" name="Rectangle 721">
                  <a:extLst>
                    <a:ext uri="{FF2B5EF4-FFF2-40B4-BE49-F238E27FC236}">
                      <a16:creationId xmlns:a16="http://schemas.microsoft.com/office/drawing/2014/main" id="{F8326009-465A-4409-8EDA-A22C2A05C2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754" name="Rectangle 722">
                <a:extLst>
                  <a:ext uri="{FF2B5EF4-FFF2-40B4-BE49-F238E27FC236}">
                    <a16:creationId xmlns:a16="http://schemas.microsoft.com/office/drawing/2014/main" id="{4A186692-482B-44A7-A57A-FB0538F7A9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755" name="Group 723">
              <a:extLst>
                <a:ext uri="{FF2B5EF4-FFF2-40B4-BE49-F238E27FC236}">
                  <a16:creationId xmlns:a16="http://schemas.microsoft.com/office/drawing/2014/main" id="{B0D47344-90F6-4EBC-BA1B-295A8B9A0D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81" y="7190"/>
              <a:ext cx="295" cy="68"/>
              <a:chOff x="5375" y="6986"/>
              <a:chExt cx="295" cy="68"/>
            </a:xfrm>
          </p:grpSpPr>
          <p:grpSp>
            <p:nvGrpSpPr>
              <p:cNvPr id="44756" name="Group 724">
                <a:extLst>
                  <a:ext uri="{FF2B5EF4-FFF2-40B4-BE49-F238E27FC236}">
                    <a16:creationId xmlns:a16="http://schemas.microsoft.com/office/drawing/2014/main" id="{301F1EDF-0D98-4FC6-A485-910FBDC26B9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757" name="Rectangle 725">
                  <a:extLst>
                    <a:ext uri="{FF2B5EF4-FFF2-40B4-BE49-F238E27FC236}">
                      <a16:creationId xmlns:a16="http://schemas.microsoft.com/office/drawing/2014/main" id="{15EE77FE-A292-44F8-807A-B9B2969577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58" name="Rectangle 726">
                  <a:extLst>
                    <a:ext uri="{FF2B5EF4-FFF2-40B4-BE49-F238E27FC236}">
                      <a16:creationId xmlns:a16="http://schemas.microsoft.com/office/drawing/2014/main" id="{DE808130-6ABD-4E54-AEB3-20E577170C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59" name="Rectangle 727">
                  <a:extLst>
                    <a:ext uri="{FF2B5EF4-FFF2-40B4-BE49-F238E27FC236}">
                      <a16:creationId xmlns:a16="http://schemas.microsoft.com/office/drawing/2014/main" id="{65CACE40-D692-4A83-A75E-56E5F4EFCC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60" name="Rectangle 728">
                  <a:extLst>
                    <a:ext uri="{FF2B5EF4-FFF2-40B4-BE49-F238E27FC236}">
                      <a16:creationId xmlns:a16="http://schemas.microsoft.com/office/drawing/2014/main" id="{1D81866C-5C98-4342-AA73-607AF38567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61" name="Rectangle 729">
                  <a:extLst>
                    <a:ext uri="{FF2B5EF4-FFF2-40B4-BE49-F238E27FC236}">
                      <a16:creationId xmlns:a16="http://schemas.microsoft.com/office/drawing/2014/main" id="{FD52436D-038B-4B7E-9C57-BB5C550ACC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762" name="Rectangle 730">
                <a:extLst>
                  <a:ext uri="{FF2B5EF4-FFF2-40B4-BE49-F238E27FC236}">
                    <a16:creationId xmlns:a16="http://schemas.microsoft.com/office/drawing/2014/main" id="{09BB57FC-01B2-4392-A8C9-8594E12E43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763" name="Group 731">
              <a:extLst>
                <a:ext uri="{FF2B5EF4-FFF2-40B4-BE49-F238E27FC236}">
                  <a16:creationId xmlns:a16="http://schemas.microsoft.com/office/drawing/2014/main" id="{26CDC1B5-0A93-49CA-97DD-96C97F0BCB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81" y="7258"/>
              <a:ext cx="295" cy="68"/>
              <a:chOff x="5375" y="6986"/>
              <a:chExt cx="295" cy="68"/>
            </a:xfrm>
          </p:grpSpPr>
          <p:grpSp>
            <p:nvGrpSpPr>
              <p:cNvPr id="44764" name="Group 732">
                <a:extLst>
                  <a:ext uri="{FF2B5EF4-FFF2-40B4-BE49-F238E27FC236}">
                    <a16:creationId xmlns:a16="http://schemas.microsoft.com/office/drawing/2014/main" id="{C98B64FE-77E3-471A-B302-9E87636FC7B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765" name="Rectangle 733">
                  <a:extLst>
                    <a:ext uri="{FF2B5EF4-FFF2-40B4-BE49-F238E27FC236}">
                      <a16:creationId xmlns:a16="http://schemas.microsoft.com/office/drawing/2014/main" id="{52578E45-B5FD-42DA-8633-76B6A1D24E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66" name="Rectangle 734">
                  <a:extLst>
                    <a:ext uri="{FF2B5EF4-FFF2-40B4-BE49-F238E27FC236}">
                      <a16:creationId xmlns:a16="http://schemas.microsoft.com/office/drawing/2014/main" id="{E2888A16-14C7-4696-8173-958864F52C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67" name="Rectangle 735">
                  <a:extLst>
                    <a:ext uri="{FF2B5EF4-FFF2-40B4-BE49-F238E27FC236}">
                      <a16:creationId xmlns:a16="http://schemas.microsoft.com/office/drawing/2014/main" id="{49D2E120-8936-4BF0-BF86-916BD69130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68" name="Rectangle 736">
                  <a:extLst>
                    <a:ext uri="{FF2B5EF4-FFF2-40B4-BE49-F238E27FC236}">
                      <a16:creationId xmlns:a16="http://schemas.microsoft.com/office/drawing/2014/main" id="{8C560176-3301-479D-B9B6-D8C3CEC0D5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69" name="Rectangle 737">
                  <a:extLst>
                    <a:ext uri="{FF2B5EF4-FFF2-40B4-BE49-F238E27FC236}">
                      <a16:creationId xmlns:a16="http://schemas.microsoft.com/office/drawing/2014/main" id="{EA4806F3-377F-467A-A436-6ECA5C5968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770" name="Rectangle 738">
                <a:extLst>
                  <a:ext uri="{FF2B5EF4-FFF2-40B4-BE49-F238E27FC236}">
                    <a16:creationId xmlns:a16="http://schemas.microsoft.com/office/drawing/2014/main" id="{F4036DAA-7734-4B68-BE49-0EC396E3F2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771" name="Group 739">
              <a:extLst>
                <a:ext uri="{FF2B5EF4-FFF2-40B4-BE49-F238E27FC236}">
                  <a16:creationId xmlns:a16="http://schemas.microsoft.com/office/drawing/2014/main" id="{04D0347A-0EEC-4D6B-A991-0EB5A1A174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81" y="7326"/>
              <a:ext cx="295" cy="68"/>
              <a:chOff x="5375" y="6986"/>
              <a:chExt cx="295" cy="68"/>
            </a:xfrm>
          </p:grpSpPr>
          <p:grpSp>
            <p:nvGrpSpPr>
              <p:cNvPr id="44772" name="Group 740">
                <a:extLst>
                  <a:ext uri="{FF2B5EF4-FFF2-40B4-BE49-F238E27FC236}">
                    <a16:creationId xmlns:a16="http://schemas.microsoft.com/office/drawing/2014/main" id="{7CF24F60-42EB-4C78-B351-6DC84CB8F93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773" name="Rectangle 741">
                  <a:extLst>
                    <a:ext uri="{FF2B5EF4-FFF2-40B4-BE49-F238E27FC236}">
                      <a16:creationId xmlns:a16="http://schemas.microsoft.com/office/drawing/2014/main" id="{96059A3C-D7B6-401F-ADDF-A6ACC6227F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74" name="Rectangle 742">
                  <a:extLst>
                    <a:ext uri="{FF2B5EF4-FFF2-40B4-BE49-F238E27FC236}">
                      <a16:creationId xmlns:a16="http://schemas.microsoft.com/office/drawing/2014/main" id="{64255C66-5291-4028-AFED-83D9252EC0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75" name="Rectangle 743">
                  <a:extLst>
                    <a:ext uri="{FF2B5EF4-FFF2-40B4-BE49-F238E27FC236}">
                      <a16:creationId xmlns:a16="http://schemas.microsoft.com/office/drawing/2014/main" id="{05800E1A-73E7-4343-99CF-6EC1BD4751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76" name="Rectangle 744">
                  <a:extLst>
                    <a:ext uri="{FF2B5EF4-FFF2-40B4-BE49-F238E27FC236}">
                      <a16:creationId xmlns:a16="http://schemas.microsoft.com/office/drawing/2014/main" id="{FEBD1FF4-F53A-4E2C-9631-D72BD44201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77" name="Rectangle 745">
                  <a:extLst>
                    <a:ext uri="{FF2B5EF4-FFF2-40B4-BE49-F238E27FC236}">
                      <a16:creationId xmlns:a16="http://schemas.microsoft.com/office/drawing/2014/main" id="{1B7E3D6D-A20A-4211-B6BE-3BA4EA4C24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778" name="Rectangle 746">
                <a:extLst>
                  <a:ext uri="{FF2B5EF4-FFF2-40B4-BE49-F238E27FC236}">
                    <a16:creationId xmlns:a16="http://schemas.microsoft.com/office/drawing/2014/main" id="{C94E4B3A-ACC7-4A51-A00F-22D16377DC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779" name="Group 747">
              <a:extLst>
                <a:ext uri="{FF2B5EF4-FFF2-40B4-BE49-F238E27FC236}">
                  <a16:creationId xmlns:a16="http://schemas.microsoft.com/office/drawing/2014/main" id="{7776497C-FE50-438B-A6A4-7FA203CA709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81" y="7394"/>
              <a:ext cx="295" cy="68"/>
              <a:chOff x="5375" y="6986"/>
              <a:chExt cx="295" cy="68"/>
            </a:xfrm>
          </p:grpSpPr>
          <p:grpSp>
            <p:nvGrpSpPr>
              <p:cNvPr id="44780" name="Group 748">
                <a:extLst>
                  <a:ext uri="{FF2B5EF4-FFF2-40B4-BE49-F238E27FC236}">
                    <a16:creationId xmlns:a16="http://schemas.microsoft.com/office/drawing/2014/main" id="{024ADE45-872E-444B-AE00-6131D2D2F92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781" name="Rectangle 749">
                  <a:extLst>
                    <a:ext uri="{FF2B5EF4-FFF2-40B4-BE49-F238E27FC236}">
                      <a16:creationId xmlns:a16="http://schemas.microsoft.com/office/drawing/2014/main" id="{D259530E-603F-4898-97EF-CDB3F7952B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82" name="Rectangle 750">
                  <a:extLst>
                    <a:ext uri="{FF2B5EF4-FFF2-40B4-BE49-F238E27FC236}">
                      <a16:creationId xmlns:a16="http://schemas.microsoft.com/office/drawing/2014/main" id="{122B8A9B-A344-4C2E-89EC-D84D5ABEAA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83" name="Rectangle 751">
                  <a:extLst>
                    <a:ext uri="{FF2B5EF4-FFF2-40B4-BE49-F238E27FC236}">
                      <a16:creationId xmlns:a16="http://schemas.microsoft.com/office/drawing/2014/main" id="{032EC245-DB8E-4E5B-89A3-6BFAD158D0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84" name="Rectangle 752">
                  <a:extLst>
                    <a:ext uri="{FF2B5EF4-FFF2-40B4-BE49-F238E27FC236}">
                      <a16:creationId xmlns:a16="http://schemas.microsoft.com/office/drawing/2014/main" id="{D8A011D8-63D1-4130-8744-77C5A7EC82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85" name="Rectangle 753">
                  <a:extLst>
                    <a:ext uri="{FF2B5EF4-FFF2-40B4-BE49-F238E27FC236}">
                      <a16:creationId xmlns:a16="http://schemas.microsoft.com/office/drawing/2014/main" id="{5CBFA4AF-BD35-4D6F-AC22-AFCBFCD0F9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786" name="Rectangle 754">
                <a:extLst>
                  <a:ext uri="{FF2B5EF4-FFF2-40B4-BE49-F238E27FC236}">
                    <a16:creationId xmlns:a16="http://schemas.microsoft.com/office/drawing/2014/main" id="{3811E8D9-A230-43D2-86D7-BC257E3E08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787" name="Group 755">
              <a:extLst>
                <a:ext uri="{FF2B5EF4-FFF2-40B4-BE49-F238E27FC236}">
                  <a16:creationId xmlns:a16="http://schemas.microsoft.com/office/drawing/2014/main" id="{D22007E9-5065-4C8B-8C0B-B02BCDDD9E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81" y="7462"/>
              <a:ext cx="295" cy="68"/>
              <a:chOff x="5375" y="6986"/>
              <a:chExt cx="295" cy="68"/>
            </a:xfrm>
          </p:grpSpPr>
          <p:grpSp>
            <p:nvGrpSpPr>
              <p:cNvPr id="44788" name="Group 756">
                <a:extLst>
                  <a:ext uri="{FF2B5EF4-FFF2-40B4-BE49-F238E27FC236}">
                    <a16:creationId xmlns:a16="http://schemas.microsoft.com/office/drawing/2014/main" id="{B176848B-7309-468E-92A0-8E92C815CB8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789" name="Rectangle 757">
                  <a:extLst>
                    <a:ext uri="{FF2B5EF4-FFF2-40B4-BE49-F238E27FC236}">
                      <a16:creationId xmlns:a16="http://schemas.microsoft.com/office/drawing/2014/main" id="{2D55233B-450A-4AEB-BEA8-8C0F1AE15A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90" name="Rectangle 758">
                  <a:extLst>
                    <a:ext uri="{FF2B5EF4-FFF2-40B4-BE49-F238E27FC236}">
                      <a16:creationId xmlns:a16="http://schemas.microsoft.com/office/drawing/2014/main" id="{CDBD193B-1192-4F28-942E-9343A19270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91" name="Rectangle 759">
                  <a:extLst>
                    <a:ext uri="{FF2B5EF4-FFF2-40B4-BE49-F238E27FC236}">
                      <a16:creationId xmlns:a16="http://schemas.microsoft.com/office/drawing/2014/main" id="{23B115C4-79ED-4D2E-9B49-6A8ABD0E60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92" name="Rectangle 760">
                  <a:extLst>
                    <a:ext uri="{FF2B5EF4-FFF2-40B4-BE49-F238E27FC236}">
                      <a16:creationId xmlns:a16="http://schemas.microsoft.com/office/drawing/2014/main" id="{2FF449A7-4C78-4566-80DF-8186BA5614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93" name="Rectangle 761">
                  <a:extLst>
                    <a:ext uri="{FF2B5EF4-FFF2-40B4-BE49-F238E27FC236}">
                      <a16:creationId xmlns:a16="http://schemas.microsoft.com/office/drawing/2014/main" id="{F27A1481-2724-4D09-8794-E8ED63FDB7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794" name="Rectangle 762">
                <a:extLst>
                  <a:ext uri="{FF2B5EF4-FFF2-40B4-BE49-F238E27FC236}">
                    <a16:creationId xmlns:a16="http://schemas.microsoft.com/office/drawing/2014/main" id="{6DE65309-38F6-4153-B716-75FC2E6D78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795" name="Group 763">
              <a:extLst>
                <a:ext uri="{FF2B5EF4-FFF2-40B4-BE49-F238E27FC236}">
                  <a16:creationId xmlns:a16="http://schemas.microsoft.com/office/drawing/2014/main" id="{6BEE00A8-41D7-4B1E-8580-F013D3167B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81" y="7530"/>
              <a:ext cx="295" cy="68"/>
              <a:chOff x="5375" y="6986"/>
              <a:chExt cx="295" cy="68"/>
            </a:xfrm>
          </p:grpSpPr>
          <p:grpSp>
            <p:nvGrpSpPr>
              <p:cNvPr id="44796" name="Group 764">
                <a:extLst>
                  <a:ext uri="{FF2B5EF4-FFF2-40B4-BE49-F238E27FC236}">
                    <a16:creationId xmlns:a16="http://schemas.microsoft.com/office/drawing/2014/main" id="{0F5F157E-E886-424C-BEC1-4D9ECDD6BAC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797" name="Rectangle 765">
                  <a:extLst>
                    <a:ext uri="{FF2B5EF4-FFF2-40B4-BE49-F238E27FC236}">
                      <a16:creationId xmlns:a16="http://schemas.microsoft.com/office/drawing/2014/main" id="{24C0BE47-86C1-454C-9803-4A1EB68762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98" name="Rectangle 766">
                  <a:extLst>
                    <a:ext uri="{FF2B5EF4-FFF2-40B4-BE49-F238E27FC236}">
                      <a16:creationId xmlns:a16="http://schemas.microsoft.com/office/drawing/2014/main" id="{9AF4B982-5308-4707-B495-00F387C1C3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99" name="Rectangle 767">
                  <a:extLst>
                    <a:ext uri="{FF2B5EF4-FFF2-40B4-BE49-F238E27FC236}">
                      <a16:creationId xmlns:a16="http://schemas.microsoft.com/office/drawing/2014/main" id="{B534E664-2C27-4FFB-8D98-E619ECCB56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00" name="Rectangle 768">
                  <a:extLst>
                    <a:ext uri="{FF2B5EF4-FFF2-40B4-BE49-F238E27FC236}">
                      <a16:creationId xmlns:a16="http://schemas.microsoft.com/office/drawing/2014/main" id="{26C71FDD-CAF5-41E6-91C7-2936DBA5D9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01" name="Rectangle 769">
                  <a:extLst>
                    <a:ext uri="{FF2B5EF4-FFF2-40B4-BE49-F238E27FC236}">
                      <a16:creationId xmlns:a16="http://schemas.microsoft.com/office/drawing/2014/main" id="{613481DC-46F5-4FCC-9BA7-53EADCCD9E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802" name="Rectangle 770">
                <a:extLst>
                  <a:ext uri="{FF2B5EF4-FFF2-40B4-BE49-F238E27FC236}">
                    <a16:creationId xmlns:a16="http://schemas.microsoft.com/office/drawing/2014/main" id="{5A87E9A4-F79F-49C3-B2BB-693A3BD8EA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803" name="Group 771">
              <a:extLst>
                <a:ext uri="{FF2B5EF4-FFF2-40B4-BE49-F238E27FC236}">
                  <a16:creationId xmlns:a16="http://schemas.microsoft.com/office/drawing/2014/main" id="{F188B690-A523-4DD3-A596-DC96518D09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81" y="7598"/>
              <a:ext cx="295" cy="68"/>
              <a:chOff x="5375" y="6986"/>
              <a:chExt cx="295" cy="68"/>
            </a:xfrm>
          </p:grpSpPr>
          <p:grpSp>
            <p:nvGrpSpPr>
              <p:cNvPr id="44804" name="Group 772">
                <a:extLst>
                  <a:ext uri="{FF2B5EF4-FFF2-40B4-BE49-F238E27FC236}">
                    <a16:creationId xmlns:a16="http://schemas.microsoft.com/office/drawing/2014/main" id="{1F0EABE5-4867-4406-8572-D5BFC98F2FE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805" name="Rectangle 773">
                  <a:extLst>
                    <a:ext uri="{FF2B5EF4-FFF2-40B4-BE49-F238E27FC236}">
                      <a16:creationId xmlns:a16="http://schemas.microsoft.com/office/drawing/2014/main" id="{8F4C02B8-BFC0-4CAD-8964-4853203526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06" name="Rectangle 774">
                  <a:extLst>
                    <a:ext uri="{FF2B5EF4-FFF2-40B4-BE49-F238E27FC236}">
                      <a16:creationId xmlns:a16="http://schemas.microsoft.com/office/drawing/2014/main" id="{71A6FED9-5D05-41BB-B6FF-9DB2C43042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07" name="Rectangle 775">
                  <a:extLst>
                    <a:ext uri="{FF2B5EF4-FFF2-40B4-BE49-F238E27FC236}">
                      <a16:creationId xmlns:a16="http://schemas.microsoft.com/office/drawing/2014/main" id="{6F517ACD-B7C4-4D31-9B91-A95B5937A4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08" name="Rectangle 776">
                  <a:extLst>
                    <a:ext uri="{FF2B5EF4-FFF2-40B4-BE49-F238E27FC236}">
                      <a16:creationId xmlns:a16="http://schemas.microsoft.com/office/drawing/2014/main" id="{EDA02356-E9D4-43BA-81AA-D2F8AEBFF7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09" name="Rectangle 777">
                  <a:extLst>
                    <a:ext uri="{FF2B5EF4-FFF2-40B4-BE49-F238E27FC236}">
                      <a16:creationId xmlns:a16="http://schemas.microsoft.com/office/drawing/2014/main" id="{B7918B51-B2A6-4EF1-B3EE-3E25027550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810" name="Rectangle 778">
                <a:extLst>
                  <a:ext uri="{FF2B5EF4-FFF2-40B4-BE49-F238E27FC236}">
                    <a16:creationId xmlns:a16="http://schemas.microsoft.com/office/drawing/2014/main" id="{2A1D2B47-E919-44B3-A213-59155D384D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811" name="Group 779">
              <a:extLst>
                <a:ext uri="{FF2B5EF4-FFF2-40B4-BE49-F238E27FC236}">
                  <a16:creationId xmlns:a16="http://schemas.microsoft.com/office/drawing/2014/main" id="{8D29C6C5-15DE-4772-8880-BAB5A4689D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81" y="7666"/>
              <a:ext cx="295" cy="68"/>
              <a:chOff x="5375" y="6986"/>
              <a:chExt cx="295" cy="68"/>
            </a:xfrm>
          </p:grpSpPr>
          <p:grpSp>
            <p:nvGrpSpPr>
              <p:cNvPr id="44812" name="Group 780">
                <a:extLst>
                  <a:ext uri="{FF2B5EF4-FFF2-40B4-BE49-F238E27FC236}">
                    <a16:creationId xmlns:a16="http://schemas.microsoft.com/office/drawing/2014/main" id="{6E49F657-5E95-4A5B-BBA8-CFDAEDEB561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813" name="Rectangle 781">
                  <a:extLst>
                    <a:ext uri="{FF2B5EF4-FFF2-40B4-BE49-F238E27FC236}">
                      <a16:creationId xmlns:a16="http://schemas.microsoft.com/office/drawing/2014/main" id="{E0B8546B-7ECC-4BE0-A225-B8FC636CF6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14" name="Rectangle 782">
                  <a:extLst>
                    <a:ext uri="{FF2B5EF4-FFF2-40B4-BE49-F238E27FC236}">
                      <a16:creationId xmlns:a16="http://schemas.microsoft.com/office/drawing/2014/main" id="{70D4C283-F1CC-458B-B945-4DF7DC9E86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15" name="Rectangle 783">
                  <a:extLst>
                    <a:ext uri="{FF2B5EF4-FFF2-40B4-BE49-F238E27FC236}">
                      <a16:creationId xmlns:a16="http://schemas.microsoft.com/office/drawing/2014/main" id="{CB8F42C3-16EB-47D0-81F5-F837A3FF9E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16" name="Rectangle 784">
                  <a:extLst>
                    <a:ext uri="{FF2B5EF4-FFF2-40B4-BE49-F238E27FC236}">
                      <a16:creationId xmlns:a16="http://schemas.microsoft.com/office/drawing/2014/main" id="{B1675CD1-7916-4B6D-9E3F-EAB85DC190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17" name="Rectangle 785">
                  <a:extLst>
                    <a:ext uri="{FF2B5EF4-FFF2-40B4-BE49-F238E27FC236}">
                      <a16:creationId xmlns:a16="http://schemas.microsoft.com/office/drawing/2014/main" id="{019B1FDB-5F4E-4CDE-9ED7-BB170E47A8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818" name="Rectangle 786">
                <a:extLst>
                  <a:ext uri="{FF2B5EF4-FFF2-40B4-BE49-F238E27FC236}">
                    <a16:creationId xmlns:a16="http://schemas.microsoft.com/office/drawing/2014/main" id="{7E6DF9D1-12E5-46F7-9DBA-FBCBE4DC9C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819" name="Group 787">
              <a:extLst>
                <a:ext uri="{FF2B5EF4-FFF2-40B4-BE49-F238E27FC236}">
                  <a16:creationId xmlns:a16="http://schemas.microsoft.com/office/drawing/2014/main" id="{8AC0CD56-0434-4535-9298-E4FC93266E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81" y="7734"/>
              <a:ext cx="295" cy="68"/>
              <a:chOff x="5375" y="6986"/>
              <a:chExt cx="295" cy="68"/>
            </a:xfrm>
          </p:grpSpPr>
          <p:grpSp>
            <p:nvGrpSpPr>
              <p:cNvPr id="44820" name="Group 788">
                <a:extLst>
                  <a:ext uri="{FF2B5EF4-FFF2-40B4-BE49-F238E27FC236}">
                    <a16:creationId xmlns:a16="http://schemas.microsoft.com/office/drawing/2014/main" id="{5A27BA38-41B2-4909-B8C4-EEC188D79EA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821" name="Rectangle 789">
                  <a:extLst>
                    <a:ext uri="{FF2B5EF4-FFF2-40B4-BE49-F238E27FC236}">
                      <a16:creationId xmlns:a16="http://schemas.microsoft.com/office/drawing/2014/main" id="{BE788C42-18A3-4E68-A297-1BC92E74EE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22" name="Rectangle 790">
                  <a:extLst>
                    <a:ext uri="{FF2B5EF4-FFF2-40B4-BE49-F238E27FC236}">
                      <a16:creationId xmlns:a16="http://schemas.microsoft.com/office/drawing/2014/main" id="{7166B994-FD50-4B6A-8684-EAA8701773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23" name="Rectangle 791">
                  <a:extLst>
                    <a:ext uri="{FF2B5EF4-FFF2-40B4-BE49-F238E27FC236}">
                      <a16:creationId xmlns:a16="http://schemas.microsoft.com/office/drawing/2014/main" id="{173AF8D5-0010-45C3-A0B8-054BF7688A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24" name="Rectangle 792">
                  <a:extLst>
                    <a:ext uri="{FF2B5EF4-FFF2-40B4-BE49-F238E27FC236}">
                      <a16:creationId xmlns:a16="http://schemas.microsoft.com/office/drawing/2014/main" id="{0159A8DB-36FA-4968-8486-7DA18DB9B7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25" name="Rectangle 793">
                  <a:extLst>
                    <a:ext uri="{FF2B5EF4-FFF2-40B4-BE49-F238E27FC236}">
                      <a16:creationId xmlns:a16="http://schemas.microsoft.com/office/drawing/2014/main" id="{96867F4A-465B-4EA2-908C-C129D0A0A8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826" name="Rectangle 794">
                <a:extLst>
                  <a:ext uri="{FF2B5EF4-FFF2-40B4-BE49-F238E27FC236}">
                    <a16:creationId xmlns:a16="http://schemas.microsoft.com/office/drawing/2014/main" id="{1A85E2F8-4263-4123-8C24-64B38C8BB2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827" name="Group 795">
              <a:extLst>
                <a:ext uri="{FF2B5EF4-FFF2-40B4-BE49-F238E27FC236}">
                  <a16:creationId xmlns:a16="http://schemas.microsoft.com/office/drawing/2014/main" id="{AD9D19A0-FA8D-49FD-AFE6-4777F9689F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81" y="7802"/>
              <a:ext cx="295" cy="68"/>
              <a:chOff x="5375" y="6986"/>
              <a:chExt cx="295" cy="68"/>
            </a:xfrm>
          </p:grpSpPr>
          <p:grpSp>
            <p:nvGrpSpPr>
              <p:cNvPr id="44828" name="Group 796">
                <a:extLst>
                  <a:ext uri="{FF2B5EF4-FFF2-40B4-BE49-F238E27FC236}">
                    <a16:creationId xmlns:a16="http://schemas.microsoft.com/office/drawing/2014/main" id="{EF3E3E1A-C5EF-457F-9646-1C0EB1327AD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829" name="Rectangle 797">
                  <a:extLst>
                    <a:ext uri="{FF2B5EF4-FFF2-40B4-BE49-F238E27FC236}">
                      <a16:creationId xmlns:a16="http://schemas.microsoft.com/office/drawing/2014/main" id="{B04F62F1-C0FD-44BF-9AA0-99DE96E43F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30" name="Rectangle 798">
                  <a:extLst>
                    <a:ext uri="{FF2B5EF4-FFF2-40B4-BE49-F238E27FC236}">
                      <a16:creationId xmlns:a16="http://schemas.microsoft.com/office/drawing/2014/main" id="{D319C477-F25E-4D24-87EC-BAA73427F6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31" name="Rectangle 799">
                  <a:extLst>
                    <a:ext uri="{FF2B5EF4-FFF2-40B4-BE49-F238E27FC236}">
                      <a16:creationId xmlns:a16="http://schemas.microsoft.com/office/drawing/2014/main" id="{2FAE5715-DA61-44F7-BED9-C25A8FE220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32" name="Rectangle 800">
                  <a:extLst>
                    <a:ext uri="{FF2B5EF4-FFF2-40B4-BE49-F238E27FC236}">
                      <a16:creationId xmlns:a16="http://schemas.microsoft.com/office/drawing/2014/main" id="{0F1A26F1-AF30-43B4-BCF8-2666060A7E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33" name="Rectangle 801">
                  <a:extLst>
                    <a:ext uri="{FF2B5EF4-FFF2-40B4-BE49-F238E27FC236}">
                      <a16:creationId xmlns:a16="http://schemas.microsoft.com/office/drawing/2014/main" id="{95DD7E4D-E597-481C-8A4E-18672FE32D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834" name="Rectangle 802">
                <a:extLst>
                  <a:ext uri="{FF2B5EF4-FFF2-40B4-BE49-F238E27FC236}">
                    <a16:creationId xmlns:a16="http://schemas.microsoft.com/office/drawing/2014/main" id="{59BAF694-B9FA-4F4E-9E61-65DBD9708D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835" name="Group 803">
              <a:extLst>
                <a:ext uri="{FF2B5EF4-FFF2-40B4-BE49-F238E27FC236}">
                  <a16:creationId xmlns:a16="http://schemas.microsoft.com/office/drawing/2014/main" id="{32A2B755-0946-481B-914A-D289623A2D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81" y="7870"/>
              <a:ext cx="295" cy="68"/>
              <a:chOff x="5375" y="6986"/>
              <a:chExt cx="295" cy="68"/>
            </a:xfrm>
          </p:grpSpPr>
          <p:grpSp>
            <p:nvGrpSpPr>
              <p:cNvPr id="44836" name="Group 804">
                <a:extLst>
                  <a:ext uri="{FF2B5EF4-FFF2-40B4-BE49-F238E27FC236}">
                    <a16:creationId xmlns:a16="http://schemas.microsoft.com/office/drawing/2014/main" id="{3714D32C-652E-4228-9A41-F059E9C56FC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837" name="Rectangle 805">
                  <a:extLst>
                    <a:ext uri="{FF2B5EF4-FFF2-40B4-BE49-F238E27FC236}">
                      <a16:creationId xmlns:a16="http://schemas.microsoft.com/office/drawing/2014/main" id="{32EA6469-68D5-428D-9489-0C400CFDFD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38" name="Rectangle 806">
                  <a:extLst>
                    <a:ext uri="{FF2B5EF4-FFF2-40B4-BE49-F238E27FC236}">
                      <a16:creationId xmlns:a16="http://schemas.microsoft.com/office/drawing/2014/main" id="{8DEAAFF3-692C-412B-96C9-9AAFABEAED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39" name="Rectangle 807">
                  <a:extLst>
                    <a:ext uri="{FF2B5EF4-FFF2-40B4-BE49-F238E27FC236}">
                      <a16:creationId xmlns:a16="http://schemas.microsoft.com/office/drawing/2014/main" id="{B26AC2FA-6FEE-4DBE-8310-6E9E3902BD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40" name="Rectangle 808">
                  <a:extLst>
                    <a:ext uri="{FF2B5EF4-FFF2-40B4-BE49-F238E27FC236}">
                      <a16:creationId xmlns:a16="http://schemas.microsoft.com/office/drawing/2014/main" id="{93600E70-E68C-481F-B140-FF544BDEBA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41" name="Rectangle 809">
                  <a:extLst>
                    <a:ext uri="{FF2B5EF4-FFF2-40B4-BE49-F238E27FC236}">
                      <a16:creationId xmlns:a16="http://schemas.microsoft.com/office/drawing/2014/main" id="{A0CE09A0-7CDB-44E8-B504-FA1AF285B4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842" name="Rectangle 810">
                <a:extLst>
                  <a:ext uri="{FF2B5EF4-FFF2-40B4-BE49-F238E27FC236}">
                    <a16:creationId xmlns:a16="http://schemas.microsoft.com/office/drawing/2014/main" id="{EC407975-BFDE-4CEE-A05B-CE8FF5991E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843" name="Group 811">
              <a:extLst>
                <a:ext uri="{FF2B5EF4-FFF2-40B4-BE49-F238E27FC236}">
                  <a16:creationId xmlns:a16="http://schemas.microsoft.com/office/drawing/2014/main" id="{B802D6B2-BDD7-43B7-817C-EE87437DD8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99" y="6986"/>
              <a:ext cx="295" cy="68"/>
              <a:chOff x="5375" y="6986"/>
              <a:chExt cx="295" cy="68"/>
            </a:xfrm>
          </p:grpSpPr>
          <p:grpSp>
            <p:nvGrpSpPr>
              <p:cNvPr id="44844" name="Group 812">
                <a:extLst>
                  <a:ext uri="{FF2B5EF4-FFF2-40B4-BE49-F238E27FC236}">
                    <a16:creationId xmlns:a16="http://schemas.microsoft.com/office/drawing/2014/main" id="{1DAC8128-29A1-4915-84FA-75FAD27B05E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845" name="Rectangle 813">
                  <a:extLst>
                    <a:ext uri="{FF2B5EF4-FFF2-40B4-BE49-F238E27FC236}">
                      <a16:creationId xmlns:a16="http://schemas.microsoft.com/office/drawing/2014/main" id="{BA22CD98-3683-4DCE-AB8A-59893D4B12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46" name="Rectangle 814">
                  <a:extLst>
                    <a:ext uri="{FF2B5EF4-FFF2-40B4-BE49-F238E27FC236}">
                      <a16:creationId xmlns:a16="http://schemas.microsoft.com/office/drawing/2014/main" id="{625F625A-C742-4D3D-91E7-6A7916B06E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47" name="Rectangle 815">
                  <a:extLst>
                    <a:ext uri="{FF2B5EF4-FFF2-40B4-BE49-F238E27FC236}">
                      <a16:creationId xmlns:a16="http://schemas.microsoft.com/office/drawing/2014/main" id="{981D0CD3-10E8-4944-B734-2EDFF2341D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48" name="Rectangle 816">
                  <a:extLst>
                    <a:ext uri="{FF2B5EF4-FFF2-40B4-BE49-F238E27FC236}">
                      <a16:creationId xmlns:a16="http://schemas.microsoft.com/office/drawing/2014/main" id="{86D353F1-1A18-4311-9DD7-B03D228514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49" name="Rectangle 817">
                  <a:extLst>
                    <a:ext uri="{FF2B5EF4-FFF2-40B4-BE49-F238E27FC236}">
                      <a16:creationId xmlns:a16="http://schemas.microsoft.com/office/drawing/2014/main" id="{9108CA63-BA9E-4170-812F-2B87ECBA57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850" name="Rectangle 818">
                <a:extLst>
                  <a:ext uri="{FF2B5EF4-FFF2-40B4-BE49-F238E27FC236}">
                    <a16:creationId xmlns:a16="http://schemas.microsoft.com/office/drawing/2014/main" id="{3E009503-04F0-4D6C-B0B2-1FCC5F0C99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851" name="Group 819">
              <a:extLst>
                <a:ext uri="{FF2B5EF4-FFF2-40B4-BE49-F238E27FC236}">
                  <a16:creationId xmlns:a16="http://schemas.microsoft.com/office/drawing/2014/main" id="{FACB9B2C-FDEA-4CDD-88B8-0E5CAC24EDA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99" y="7054"/>
              <a:ext cx="295" cy="68"/>
              <a:chOff x="5375" y="6986"/>
              <a:chExt cx="295" cy="68"/>
            </a:xfrm>
          </p:grpSpPr>
          <p:grpSp>
            <p:nvGrpSpPr>
              <p:cNvPr id="44852" name="Group 820">
                <a:extLst>
                  <a:ext uri="{FF2B5EF4-FFF2-40B4-BE49-F238E27FC236}">
                    <a16:creationId xmlns:a16="http://schemas.microsoft.com/office/drawing/2014/main" id="{AB2CADC9-9030-4066-BA0E-298234C05C4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853" name="Rectangle 821">
                  <a:extLst>
                    <a:ext uri="{FF2B5EF4-FFF2-40B4-BE49-F238E27FC236}">
                      <a16:creationId xmlns:a16="http://schemas.microsoft.com/office/drawing/2014/main" id="{10B80CA1-094E-433E-A11C-4C3AC4B6A0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54" name="Rectangle 822">
                  <a:extLst>
                    <a:ext uri="{FF2B5EF4-FFF2-40B4-BE49-F238E27FC236}">
                      <a16:creationId xmlns:a16="http://schemas.microsoft.com/office/drawing/2014/main" id="{E8D510D1-D3B9-4757-9E6C-49D002B0AA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55" name="Rectangle 823">
                  <a:extLst>
                    <a:ext uri="{FF2B5EF4-FFF2-40B4-BE49-F238E27FC236}">
                      <a16:creationId xmlns:a16="http://schemas.microsoft.com/office/drawing/2014/main" id="{9E5F5271-313B-42D7-A29C-788E1AEDD4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56" name="Rectangle 824">
                  <a:extLst>
                    <a:ext uri="{FF2B5EF4-FFF2-40B4-BE49-F238E27FC236}">
                      <a16:creationId xmlns:a16="http://schemas.microsoft.com/office/drawing/2014/main" id="{35A91825-47CD-417A-B8F1-11C970944E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57" name="Rectangle 825">
                  <a:extLst>
                    <a:ext uri="{FF2B5EF4-FFF2-40B4-BE49-F238E27FC236}">
                      <a16:creationId xmlns:a16="http://schemas.microsoft.com/office/drawing/2014/main" id="{BD07CA86-179E-4ABB-A6FC-9A2275733A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858" name="Rectangle 826">
                <a:extLst>
                  <a:ext uri="{FF2B5EF4-FFF2-40B4-BE49-F238E27FC236}">
                    <a16:creationId xmlns:a16="http://schemas.microsoft.com/office/drawing/2014/main" id="{708D9565-0C4B-4AC7-8D6A-8BAAF49C49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859" name="Group 827">
              <a:extLst>
                <a:ext uri="{FF2B5EF4-FFF2-40B4-BE49-F238E27FC236}">
                  <a16:creationId xmlns:a16="http://schemas.microsoft.com/office/drawing/2014/main" id="{B79A653B-F00D-489A-89EA-B57A7AF9031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99" y="7122"/>
              <a:ext cx="295" cy="68"/>
              <a:chOff x="5375" y="6986"/>
              <a:chExt cx="295" cy="68"/>
            </a:xfrm>
          </p:grpSpPr>
          <p:grpSp>
            <p:nvGrpSpPr>
              <p:cNvPr id="44860" name="Group 828">
                <a:extLst>
                  <a:ext uri="{FF2B5EF4-FFF2-40B4-BE49-F238E27FC236}">
                    <a16:creationId xmlns:a16="http://schemas.microsoft.com/office/drawing/2014/main" id="{1A17930C-6B6C-49A6-941B-BCE34AE069F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861" name="Rectangle 829">
                  <a:extLst>
                    <a:ext uri="{FF2B5EF4-FFF2-40B4-BE49-F238E27FC236}">
                      <a16:creationId xmlns:a16="http://schemas.microsoft.com/office/drawing/2014/main" id="{14D51DEB-E28C-46D7-8977-019CF7B5B8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62" name="Rectangle 830">
                  <a:extLst>
                    <a:ext uri="{FF2B5EF4-FFF2-40B4-BE49-F238E27FC236}">
                      <a16:creationId xmlns:a16="http://schemas.microsoft.com/office/drawing/2014/main" id="{2DEB0940-EEB0-468D-87CD-98F0E45286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63" name="Rectangle 831">
                  <a:extLst>
                    <a:ext uri="{FF2B5EF4-FFF2-40B4-BE49-F238E27FC236}">
                      <a16:creationId xmlns:a16="http://schemas.microsoft.com/office/drawing/2014/main" id="{E94ADA1B-8D95-43F4-9A9A-0AAF03CBDE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64" name="Rectangle 832">
                  <a:extLst>
                    <a:ext uri="{FF2B5EF4-FFF2-40B4-BE49-F238E27FC236}">
                      <a16:creationId xmlns:a16="http://schemas.microsoft.com/office/drawing/2014/main" id="{0BEACF64-D02A-4A76-9449-1421D3CB18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65" name="Rectangle 833">
                  <a:extLst>
                    <a:ext uri="{FF2B5EF4-FFF2-40B4-BE49-F238E27FC236}">
                      <a16:creationId xmlns:a16="http://schemas.microsoft.com/office/drawing/2014/main" id="{8FF79960-21FC-4DA4-8A24-DE82195AF6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866" name="Rectangle 834">
                <a:extLst>
                  <a:ext uri="{FF2B5EF4-FFF2-40B4-BE49-F238E27FC236}">
                    <a16:creationId xmlns:a16="http://schemas.microsoft.com/office/drawing/2014/main" id="{F265A387-D45B-4015-8C6D-0246C8A395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867" name="Group 835">
              <a:extLst>
                <a:ext uri="{FF2B5EF4-FFF2-40B4-BE49-F238E27FC236}">
                  <a16:creationId xmlns:a16="http://schemas.microsoft.com/office/drawing/2014/main" id="{76131AE4-3112-4288-AB60-0FB5B19965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99" y="7190"/>
              <a:ext cx="295" cy="68"/>
              <a:chOff x="5375" y="6986"/>
              <a:chExt cx="295" cy="68"/>
            </a:xfrm>
          </p:grpSpPr>
          <p:grpSp>
            <p:nvGrpSpPr>
              <p:cNvPr id="44868" name="Group 836">
                <a:extLst>
                  <a:ext uri="{FF2B5EF4-FFF2-40B4-BE49-F238E27FC236}">
                    <a16:creationId xmlns:a16="http://schemas.microsoft.com/office/drawing/2014/main" id="{A08E4F4D-BB7B-4F14-98FF-E0C6F11FE59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869" name="Rectangle 837">
                  <a:extLst>
                    <a:ext uri="{FF2B5EF4-FFF2-40B4-BE49-F238E27FC236}">
                      <a16:creationId xmlns:a16="http://schemas.microsoft.com/office/drawing/2014/main" id="{C1110502-65DE-4A4F-A23B-EAEEF740AC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70" name="Rectangle 838">
                  <a:extLst>
                    <a:ext uri="{FF2B5EF4-FFF2-40B4-BE49-F238E27FC236}">
                      <a16:creationId xmlns:a16="http://schemas.microsoft.com/office/drawing/2014/main" id="{C1AEB397-5F2B-4323-B730-4D54B6DC3C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71" name="Rectangle 839">
                  <a:extLst>
                    <a:ext uri="{FF2B5EF4-FFF2-40B4-BE49-F238E27FC236}">
                      <a16:creationId xmlns:a16="http://schemas.microsoft.com/office/drawing/2014/main" id="{F0D07AF3-4839-49E8-828F-83511FD3CA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72" name="Rectangle 840">
                  <a:extLst>
                    <a:ext uri="{FF2B5EF4-FFF2-40B4-BE49-F238E27FC236}">
                      <a16:creationId xmlns:a16="http://schemas.microsoft.com/office/drawing/2014/main" id="{A3FCF5AA-CF50-4BB8-9519-16FD0E07AB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73" name="Rectangle 841">
                  <a:extLst>
                    <a:ext uri="{FF2B5EF4-FFF2-40B4-BE49-F238E27FC236}">
                      <a16:creationId xmlns:a16="http://schemas.microsoft.com/office/drawing/2014/main" id="{CF735164-48D0-41EA-8D12-9FB033315F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874" name="Rectangle 842">
                <a:extLst>
                  <a:ext uri="{FF2B5EF4-FFF2-40B4-BE49-F238E27FC236}">
                    <a16:creationId xmlns:a16="http://schemas.microsoft.com/office/drawing/2014/main" id="{7BB8FFD0-4B1E-46FA-8DE9-D1794CFEF2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875" name="Group 843">
              <a:extLst>
                <a:ext uri="{FF2B5EF4-FFF2-40B4-BE49-F238E27FC236}">
                  <a16:creationId xmlns:a16="http://schemas.microsoft.com/office/drawing/2014/main" id="{F80E3761-BECE-46F4-8EC6-1AE25BBA34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99" y="7258"/>
              <a:ext cx="295" cy="68"/>
              <a:chOff x="5375" y="6986"/>
              <a:chExt cx="295" cy="68"/>
            </a:xfrm>
          </p:grpSpPr>
          <p:grpSp>
            <p:nvGrpSpPr>
              <p:cNvPr id="44876" name="Group 844">
                <a:extLst>
                  <a:ext uri="{FF2B5EF4-FFF2-40B4-BE49-F238E27FC236}">
                    <a16:creationId xmlns:a16="http://schemas.microsoft.com/office/drawing/2014/main" id="{ACD54113-4365-4A00-B1E5-98D5E330AD8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877" name="Rectangle 845">
                  <a:extLst>
                    <a:ext uri="{FF2B5EF4-FFF2-40B4-BE49-F238E27FC236}">
                      <a16:creationId xmlns:a16="http://schemas.microsoft.com/office/drawing/2014/main" id="{D42F49A4-AE6F-4AB9-8E93-FC6A8010D9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78" name="Rectangle 846">
                  <a:extLst>
                    <a:ext uri="{FF2B5EF4-FFF2-40B4-BE49-F238E27FC236}">
                      <a16:creationId xmlns:a16="http://schemas.microsoft.com/office/drawing/2014/main" id="{3FA7C373-61FE-40CB-B2F3-4DD25F5F5A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79" name="Rectangle 847">
                  <a:extLst>
                    <a:ext uri="{FF2B5EF4-FFF2-40B4-BE49-F238E27FC236}">
                      <a16:creationId xmlns:a16="http://schemas.microsoft.com/office/drawing/2014/main" id="{E0042944-08E4-41D1-B339-DB0930A930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80" name="Rectangle 848">
                  <a:extLst>
                    <a:ext uri="{FF2B5EF4-FFF2-40B4-BE49-F238E27FC236}">
                      <a16:creationId xmlns:a16="http://schemas.microsoft.com/office/drawing/2014/main" id="{4DF43865-8802-4067-9E2C-E0969D03D3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81" name="Rectangle 849">
                  <a:extLst>
                    <a:ext uri="{FF2B5EF4-FFF2-40B4-BE49-F238E27FC236}">
                      <a16:creationId xmlns:a16="http://schemas.microsoft.com/office/drawing/2014/main" id="{2C39A86B-D9DC-47EF-A6B8-CAA6849446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882" name="Rectangle 850">
                <a:extLst>
                  <a:ext uri="{FF2B5EF4-FFF2-40B4-BE49-F238E27FC236}">
                    <a16:creationId xmlns:a16="http://schemas.microsoft.com/office/drawing/2014/main" id="{764F4A20-2684-4C36-B4B1-470970ECA2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883" name="Group 851">
              <a:extLst>
                <a:ext uri="{FF2B5EF4-FFF2-40B4-BE49-F238E27FC236}">
                  <a16:creationId xmlns:a16="http://schemas.microsoft.com/office/drawing/2014/main" id="{FF49BD8A-D700-49BC-9EE1-299C59F1D5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99" y="7326"/>
              <a:ext cx="295" cy="68"/>
              <a:chOff x="5375" y="6986"/>
              <a:chExt cx="295" cy="68"/>
            </a:xfrm>
          </p:grpSpPr>
          <p:grpSp>
            <p:nvGrpSpPr>
              <p:cNvPr id="44884" name="Group 852">
                <a:extLst>
                  <a:ext uri="{FF2B5EF4-FFF2-40B4-BE49-F238E27FC236}">
                    <a16:creationId xmlns:a16="http://schemas.microsoft.com/office/drawing/2014/main" id="{2CD730FB-4997-4903-9256-7C0D03D60B5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885" name="Rectangle 853">
                  <a:extLst>
                    <a:ext uri="{FF2B5EF4-FFF2-40B4-BE49-F238E27FC236}">
                      <a16:creationId xmlns:a16="http://schemas.microsoft.com/office/drawing/2014/main" id="{46C9C316-6991-4184-90D6-8EA687DF6F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86" name="Rectangle 854">
                  <a:extLst>
                    <a:ext uri="{FF2B5EF4-FFF2-40B4-BE49-F238E27FC236}">
                      <a16:creationId xmlns:a16="http://schemas.microsoft.com/office/drawing/2014/main" id="{2D6B72FD-1816-4C05-BD64-7FAD8C96CF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87" name="Rectangle 855">
                  <a:extLst>
                    <a:ext uri="{FF2B5EF4-FFF2-40B4-BE49-F238E27FC236}">
                      <a16:creationId xmlns:a16="http://schemas.microsoft.com/office/drawing/2014/main" id="{B9959869-4EC9-4C52-91E1-98E2D22493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88" name="Rectangle 856">
                  <a:extLst>
                    <a:ext uri="{FF2B5EF4-FFF2-40B4-BE49-F238E27FC236}">
                      <a16:creationId xmlns:a16="http://schemas.microsoft.com/office/drawing/2014/main" id="{6056E4D6-26EF-4A3C-998B-92B54A3956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89" name="Rectangle 857">
                  <a:extLst>
                    <a:ext uri="{FF2B5EF4-FFF2-40B4-BE49-F238E27FC236}">
                      <a16:creationId xmlns:a16="http://schemas.microsoft.com/office/drawing/2014/main" id="{EF375884-427D-4ECB-BE85-7DDD3268A8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890" name="Rectangle 858">
                <a:extLst>
                  <a:ext uri="{FF2B5EF4-FFF2-40B4-BE49-F238E27FC236}">
                    <a16:creationId xmlns:a16="http://schemas.microsoft.com/office/drawing/2014/main" id="{D649A32F-567E-40DC-88D2-82100ED34E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891" name="Group 859">
              <a:extLst>
                <a:ext uri="{FF2B5EF4-FFF2-40B4-BE49-F238E27FC236}">
                  <a16:creationId xmlns:a16="http://schemas.microsoft.com/office/drawing/2014/main" id="{B5447ADE-8ACC-423B-9D1A-AB475A4D33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99" y="7394"/>
              <a:ext cx="295" cy="68"/>
              <a:chOff x="5375" y="6986"/>
              <a:chExt cx="295" cy="68"/>
            </a:xfrm>
          </p:grpSpPr>
          <p:grpSp>
            <p:nvGrpSpPr>
              <p:cNvPr id="44892" name="Group 860">
                <a:extLst>
                  <a:ext uri="{FF2B5EF4-FFF2-40B4-BE49-F238E27FC236}">
                    <a16:creationId xmlns:a16="http://schemas.microsoft.com/office/drawing/2014/main" id="{68E16A06-2DCA-4799-B719-46CA6186FE5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893" name="Rectangle 861">
                  <a:extLst>
                    <a:ext uri="{FF2B5EF4-FFF2-40B4-BE49-F238E27FC236}">
                      <a16:creationId xmlns:a16="http://schemas.microsoft.com/office/drawing/2014/main" id="{124ABEEB-9CF5-471C-A15E-A49721BB22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94" name="Rectangle 862">
                  <a:extLst>
                    <a:ext uri="{FF2B5EF4-FFF2-40B4-BE49-F238E27FC236}">
                      <a16:creationId xmlns:a16="http://schemas.microsoft.com/office/drawing/2014/main" id="{7383CDAF-BA7A-4660-BFC0-E4B082BF99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95" name="Rectangle 863">
                  <a:extLst>
                    <a:ext uri="{FF2B5EF4-FFF2-40B4-BE49-F238E27FC236}">
                      <a16:creationId xmlns:a16="http://schemas.microsoft.com/office/drawing/2014/main" id="{ADA952C3-7A1A-43BA-AA57-DAAA763C4E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96" name="Rectangle 864">
                  <a:extLst>
                    <a:ext uri="{FF2B5EF4-FFF2-40B4-BE49-F238E27FC236}">
                      <a16:creationId xmlns:a16="http://schemas.microsoft.com/office/drawing/2014/main" id="{D93785D2-86D5-4F81-B45E-7784E75357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97" name="Rectangle 865">
                  <a:extLst>
                    <a:ext uri="{FF2B5EF4-FFF2-40B4-BE49-F238E27FC236}">
                      <a16:creationId xmlns:a16="http://schemas.microsoft.com/office/drawing/2014/main" id="{A11F413C-4272-4AF2-9B19-E72BD200F1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898" name="Rectangle 866">
                <a:extLst>
                  <a:ext uri="{FF2B5EF4-FFF2-40B4-BE49-F238E27FC236}">
                    <a16:creationId xmlns:a16="http://schemas.microsoft.com/office/drawing/2014/main" id="{D09F905D-858A-44F3-B957-144A254F7A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899" name="Group 867">
              <a:extLst>
                <a:ext uri="{FF2B5EF4-FFF2-40B4-BE49-F238E27FC236}">
                  <a16:creationId xmlns:a16="http://schemas.microsoft.com/office/drawing/2014/main" id="{B8E3BBAC-0D14-4528-BC03-C593323987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99" y="7462"/>
              <a:ext cx="295" cy="68"/>
              <a:chOff x="5375" y="6986"/>
              <a:chExt cx="295" cy="68"/>
            </a:xfrm>
          </p:grpSpPr>
          <p:grpSp>
            <p:nvGrpSpPr>
              <p:cNvPr id="44900" name="Group 868">
                <a:extLst>
                  <a:ext uri="{FF2B5EF4-FFF2-40B4-BE49-F238E27FC236}">
                    <a16:creationId xmlns:a16="http://schemas.microsoft.com/office/drawing/2014/main" id="{7EC62B19-8752-4F6F-9FD6-DBDF2AB56B2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901" name="Rectangle 869">
                  <a:extLst>
                    <a:ext uri="{FF2B5EF4-FFF2-40B4-BE49-F238E27FC236}">
                      <a16:creationId xmlns:a16="http://schemas.microsoft.com/office/drawing/2014/main" id="{BD290651-E8B2-42E4-83C7-E7CBE90713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02" name="Rectangle 870">
                  <a:extLst>
                    <a:ext uri="{FF2B5EF4-FFF2-40B4-BE49-F238E27FC236}">
                      <a16:creationId xmlns:a16="http://schemas.microsoft.com/office/drawing/2014/main" id="{808E7415-65BA-4531-988D-2878911558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03" name="Rectangle 871">
                  <a:extLst>
                    <a:ext uri="{FF2B5EF4-FFF2-40B4-BE49-F238E27FC236}">
                      <a16:creationId xmlns:a16="http://schemas.microsoft.com/office/drawing/2014/main" id="{7DC0BBF2-1AE9-4C35-8A05-23079B6372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04" name="Rectangle 872">
                  <a:extLst>
                    <a:ext uri="{FF2B5EF4-FFF2-40B4-BE49-F238E27FC236}">
                      <a16:creationId xmlns:a16="http://schemas.microsoft.com/office/drawing/2014/main" id="{16318B80-04F9-41F5-AA85-9532B6745B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05" name="Rectangle 873">
                  <a:extLst>
                    <a:ext uri="{FF2B5EF4-FFF2-40B4-BE49-F238E27FC236}">
                      <a16:creationId xmlns:a16="http://schemas.microsoft.com/office/drawing/2014/main" id="{8DC4A39F-0D7E-4556-8CB3-54FFB17531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906" name="Rectangle 874">
                <a:extLst>
                  <a:ext uri="{FF2B5EF4-FFF2-40B4-BE49-F238E27FC236}">
                    <a16:creationId xmlns:a16="http://schemas.microsoft.com/office/drawing/2014/main" id="{8892BFD2-9537-4604-A674-C485379304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907" name="Group 875">
              <a:extLst>
                <a:ext uri="{FF2B5EF4-FFF2-40B4-BE49-F238E27FC236}">
                  <a16:creationId xmlns:a16="http://schemas.microsoft.com/office/drawing/2014/main" id="{F401C07F-B5D2-47F7-9E19-26DF42B05E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99" y="7530"/>
              <a:ext cx="295" cy="68"/>
              <a:chOff x="5375" y="6986"/>
              <a:chExt cx="295" cy="68"/>
            </a:xfrm>
          </p:grpSpPr>
          <p:grpSp>
            <p:nvGrpSpPr>
              <p:cNvPr id="44908" name="Group 876">
                <a:extLst>
                  <a:ext uri="{FF2B5EF4-FFF2-40B4-BE49-F238E27FC236}">
                    <a16:creationId xmlns:a16="http://schemas.microsoft.com/office/drawing/2014/main" id="{D0A8A26F-2BD4-4777-B8B6-D2AE50F350F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909" name="Rectangle 877">
                  <a:extLst>
                    <a:ext uri="{FF2B5EF4-FFF2-40B4-BE49-F238E27FC236}">
                      <a16:creationId xmlns:a16="http://schemas.microsoft.com/office/drawing/2014/main" id="{C3D5A676-3193-4D34-A6BB-031588F97D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10" name="Rectangle 878">
                  <a:extLst>
                    <a:ext uri="{FF2B5EF4-FFF2-40B4-BE49-F238E27FC236}">
                      <a16:creationId xmlns:a16="http://schemas.microsoft.com/office/drawing/2014/main" id="{DF17AAEE-DCD5-4C32-B785-177F0E4383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11" name="Rectangle 879">
                  <a:extLst>
                    <a:ext uri="{FF2B5EF4-FFF2-40B4-BE49-F238E27FC236}">
                      <a16:creationId xmlns:a16="http://schemas.microsoft.com/office/drawing/2014/main" id="{21FA8129-1706-44E3-8702-F526FE751B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12" name="Rectangle 880">
                  <a:extLst>
                    <a:ext uri="{FF2B5EF4-FFF2-40B4-BE49-F238E27FC236}">
                      <a16:creationId xmlns:a16="http://schemas.microsoft.com/office/drawing/2014/main" id="{17405900-EF1C-4FDF-8E60-F0AAF2669A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13" name="Rectangle 881">
                  <a:extLst>
                    <a:ext uri="{FF2B5EF4-FFF2-40B4-BE49-F238E27FC236}">
                      <a16:creationId xmlns:a16="http://schemas.microsoft.com/office/drawing/2014/main" id="{A9347753-A5B8-4DCF-86C3-FD2739C818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914" name="Rectangle 882">
                <a:extLst>
                  <a:ext uri="{FF2B5EF4-FFF2-40B4-BE49-F238E27FC236}">
                    <a16:creationId xmlns:a16="http://schemas.microsoft.com/office/drawing/2014/main" id="{5638E4C6-6768-4E18-960E-CC3ED7295C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915" name="Group 883">
              <a:extLst>
                <a:ext uri="{FF2B5EF4-FFF2-40B4-BE49-F238E27FC236}">
                  <a16:creationId xmlns:a16="http://schemas.microsoft.com/office/drawing/2014/main" id="{195E78C5-604F-41EA-AFFB-B30A26B065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99" y="7598"/>
              <a:ext cx="295" cy="68"/>
              <a:chOff x="5375" y="6986"/>
              <a:chExt cx="295" cy="68"/>
            </a:xfrm>
          </p:grpSpPr>
          <p:grpSp>
            <p:nvGrpSpPr>
              <p:cNvPr id="44916" name="Group 884">
                <a:extLst>
                  <a:ext uri="{FF2B5EF4-FFF2-40B4-BE49-F238E27FC236}">
                    <a16:creationId xmlns:a16="http://schemas.microsoft.com/office/drawing/2014/main" id="{18AE8A59-729C-4572-A8DD-B0061C6001E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917" name="Rectangle 885">
                  <a:extLst>
                    <a:ext uri="{FF2B5EF4-FFF2-40B4-BE49-F238E27FC236}">
                      <a16:creationId xmlns:a16="http://schemas.microsoft.com/office/drawing/2014/main" id="{35FBB927-C9BA-4C6E-85F2-44647E7105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18" name="Rectangle 886">
                  <a:extLst>
                    <a:ext uri="{FF2B5EF4-FFF2-40B4-BE49-F238E27FC236}">
                      <a16:creationId xmlns:a16="http://schemas.microsoft.com/office/drawing/2014/main" id="{774B16D5-9C8C-4BA3-9C09-1CA5294DFA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19" name="Rectangle 887">
                  <a:extLst>
                    <a:ext uri="{FF2B5EF4-FFF2-40B4-BE49-F238E27FC236}">
                      <a16:creationId xmlns:a16="http://schemas.microsoft.com/office/drawing/2014/main" id="{983D9B5E-9F81-4C7F-8578-A37C8D1746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20" name="Rectangle 888">
                  <a:extLst>
                    <a:ext uri="{FF2B5EF4-FFF2-40B4-BE49-F238E27FC236}">
                      <a16:creationId xmlns:a16="http://schemas.microsoft.com/office/drawing/2014/main" id="{97B1DB02-28D0-4797-BBA3-931E5D1D31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21" name="Rectangle 889">
                  <a:extLst>
                    <a:ext uri="{FF2B5EF4-FFF2-40B4-BE49-F238E27FC236}">
                      <a16:creationId xmlns:a16="http://schemas.microsoft.com/office/drawing/2014/main" id="{38AD9FE5-531D-4C76-AAE7-FEE0BBC751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922" name="Rectangle 890">
                <a:extLst>
                  <a:ext uri="{FF2B5EF4-FFF2-40B4-BE49-F238E27FC236}">
                    <a16:creationId xmlns:a16="http://schemas.microsoft.com/office/drawing/2014/main" id="{93760AD1-C03C-429F-9FC2-1EB775AA75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923" name="Group 891">
              <a:extLst>
                <a:ext uri="{FF2B5EF4-FFF2-40B4-BE49-F238E27FC236}">
                  <a16:creationId xmlns:a16="http://schemas.microsoft.com/office/drawing/2014/main" id="{2EA6072F-559F-43B5-ABC6-09279A67A6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99" y="7666"/>
              <a:ext cx="295" cy="68"/>
              <a:chOff x="5375" y="6986"/>
              <a:chExt cx="295" cy="68"/>
            </a:xfrm>
          </p:grpSpPr>
          <p:grpSp>
            <p:nvGrpSpPr>
              <p:cNvPr id="44924" name="Group 892">
                <a:extLst>
                  <a:ext uri="{FF2B5EF4-FFF2-40B4-BE49-F238E27FC236}">
                    <a16:creationId xmlns:a16="http://schemas.microsoft.com/office/drawing/2014/main" id="{5A2D6B7C-27B8-4586-B7BE-E293BE80007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925" name="Rectangle 893">
                  <a:extLst>
                    <a:ext uri="{FF2B5EF4-FFF2-40B4-BE49-F238E27FC236}">
                      <a16:creationId xmlns:a16="http://schemas.microsoft.com/office/drawing/2014/main" id="{DF8F02F4-98FB-4513-9B16-8FF0271525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26" name="Rectangle 894">
                  <a:extLst>
                    <a:ext uri="{FF2B5EF4-FFF2-40B4-BE49-F238E27FC236}">
                      <a16:creationId xmlns:a16="http://schemas.microsoft.com/office/drawing/2014/main" id="{A4F890DF-CDDB-4BD9-A478-E38C5281CD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27" name="Rectangle 895">
                  <a:extLst>
                    <a:ext uri="{FF2B5EF4-FFF2-40B4-BE49-F238E27FC236}">
                      <a16:creationId xmlns:a16="http://schemas.microsoft.com/office/drawing/2014/main" id="{FDD75710-B1DF-4AFF-9183-6D59B607CF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28" name="Rectangle 896">
                  <a:extLst>
                    <a:ext uri="{FF2B5EF4-FFF2-40B4-BE49-F238E27FC236}">
                      <a16:creationId xmlns:a16="http://schemas.microsoft.com/office/drawing/2014/main" id="{16E596A6-F68B-49ED-8CC5-1875931781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29" name="Rectangle 897">
                  <a:extLst>
                    <a:ext uri="{FF2B5EF4-FFF2-40B4-BE49-F238E27FC236}">
                      <a16:creationId xmlns:a16="http://schemas.microsoft.com/office/drawing/2014/main" id="{C8208E0A-F3C4-43E3-9586-15A45630DC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930" name="Rectangle 898">
                <a:extLst>
                  <a:ext uri="{FF2B5EF4-FFF2-40B4-BE49-F238E27FC236}">
                    <a16:creationId xmlns:a16="http://schemas.microsoft.com/office/drawing/2014/main" id="{C91ED175-C6C2-4978-BE93-6D05CD819E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931" name="Group 899">
              <a:extLst>
                <a:ext uri="{FF2B5EF4-FFF2-40B4-BE49-F238E27FC236}">
                  <a16:creationId xmlns:a16="http://schemas.microsoft.com/office/drawing/2014/main" id="{A97A3216-E47D-4A63-9FBA-4510E162B1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99" y="7734"/>
              <a:ext cx="295" cy="68"/>
              <a:chOff x="5375" y="6986"/>
              <a:chExt cx="295" cy="68"/>
            </a:xfrm>
          </p:grpSpPr>
          <p:grpSp>
            <p:nvGrpSpPr>
              <p:cNvPr id="44932" name="Group 900">
                <a:extLst>
                  <a:ext uri="{FF2B5EF4-FFF2-40B4-BE49-F238E27FC236}">
                    <a16:creationId xmlns:a16="http://schemas.microsoft.com/office/drawing/2014/main" id="{2C3D94A3-BDBE-40EE-849B-44CC46A8389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933" name="Rectangle 901">
                  <a:extLst>
                    <a:ext uri="{FF2B5EF4-FFF2-40B4-BE49-F238E27FC236}">
                      <a16:creationId xmlns:a16="http://schemas.microsoft.com/office/drawing/2014/main" id="{1BFDA8FB-9F5C-405A-A1EC-2D78752E3D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34" name="Rectangle 902">
                  <a:extLst>
                    <a:ext uri="{FF2B5EF4-FFF2-40B4-BE49-F238E27FC236}">
                      <a16:creationId xmlns:a16="http://schemas.microsoft.com/office/drawing/2014/main" id="{3C52EC3D-E15E-488D-AC1E-5234AC88F1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35" name="Rectangle 903">
                  <a:extLst>
                    <a:ext uri="{FF2B5EF4-FFF2-40B4-BE49-F238E27FC236}">
                      <a16:creationId xmlns:a16="http://schemas.microsoft.com/office/drawing/2014/main" id="{3E8BFF6B-0785-4D9C-BEFF-B9FA322EF8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36" name="Rectangle 904">
                  <a:extLst>
                    <a:ext uri="{FF2B5EF4-FFF2-40B4-BE49-F238E27FC236}">
                      <a16:creationId xmlns:a16="http://schemas.microsoft.com/office/drawing/2014/main" id="{680D2F07-C490-4257-B9F2-46D1E6A5D2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37" name="Rectangle 905">
                  <a:extLst>
                    <a:ext uri="{FF2B5EF4-FFF2-40B4-BE49-F238E27FC236}">
                      <a16:creationId xmlns:a16="http://schemas.microsoft.com/office/drawing/2014/main" id="{314DA23F-4EFF-4A22-94D5-A9CEA3B376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938" name="Rectangle 906">
                <a:extLst>
                  <a:ext uri="{FF2B5EF4-FFF2-40B4-BE49-F238E27FC236}">
                    <a16:creationId xmlns:a16="http://schemas.microsoft.com/office/drawing/2014/main" id="{3678CE55-F4EB-4EF3-B5C0-C74ED1E246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939" name="Group 907">
              <a:extLst>
                <a:ext uri="{FF2B5EF4-FFF2-40B4-BE49-F238E27FC236}">
                  <a16:creationId xmlns:a16="http://schemas.microsoft.com/office/drawing/2014/main" id="{E7EEA92D-6646-455D-9B6A-5A90164AF8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99" y="7802"/>
              <a:ext cx="295" cy="68"/>
              <a:chOff x="5375" y="6986"/>
              <a:chExt cx="295" cy="68"/>
            </a:xfrm>
          </p:grpSpPr>
          <p:grpSp>
            <p:nvGrpSpPr>
              <p:cNvPr id="44940" name="Group 908">
                <a:extLst>
                  <a:ext uri="{FF2B5EF4-FFF2-40B4-BE49-F238E27FC236}">
                    <a16:creationId xmlns:a16="http://schemas.microsoft.com/office/drawing/2014/main" id="{47B78887-D314-47DC-A4D5-54C6EFA0EF5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941" name="Rectangle 909">
                  <a:extLst>
                    <a:ext uri="{FF2B5EF4-FFF2-40B4-BE49-F238E27FC236}">
                      <a16:creationId xmlns:a16="http://schemas.microsoft.com/office/drawing/2014/main" id="{0B4B7232-85EE-4FFF-B76A-B82F98CAD2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42" name="Rectangle 910">
                  <a:extLst>
                    <a:ext uri="{FF2B5EF4-FFF2-40B4-BE49-F238E27FC236}">
                      <a16:creationId xmlns:a16="http://schemas.microsoft.com/office/drawing/2014/main" id="{DFE15F73-324C-4346-B7BC-21458D30CA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43" name="Rectangle 911">
                  <a:extLst>
                    <a:ext uri="{FF2B5EF4-FFF2-40B4-BE49-F238E27FC236}">
                      <a16:creationId xmlns:a16="http://schemas.microsoft.com/office/drawing/2014/main" id="{B013FF7E-9505-4E71-ADF1-3ED152C983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44" name="Rectangle 912">
                  <a:extLst>
                    <a:ext uri="{FF2B5EF4-FFF2-40B4-BE49-F238E27FC236}">
                      <a16:creationId xmlns:a16="http://schemas.microsoft.com/office/drawing/2014/main" id="{C70E70DA-4EC6-4DAB-830B-25419ACA40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45" name="Rectangle 913">
                  <a:extLst>
                    <a:ext uri="{FF2B5EF4-FFF2-40B4-BE49-F238E27FC236}">
                      <a16:creationId xmlns:a16="http://schemas.microsoft.com/office/drawing/2014/main" id="{80F36A41-FBCE-4491-9081-90214D516C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946" name="Rectangle 914">
                <a:extLst>
                  <a:ext uri="{FF2B5EF4-FFF2-40B4-BE49-F238E27FC236}">
                    <a16:creationId xmlns:a16="http://schemas.microsoft.com/office/drawing/2014/main" id="{FB9F129E-C8B7-431A-B4FF-DB7B965F0D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947" name="Group 915">
              <a:extLst>
                <a:ext uri="{FF2B5EF4-FFF2-40B4-BE49-F238E27FC236}">
                  <a16:creationId xmlns:a16="http://schemas.microsoft.com/office/drawing/2014/main" id="{75B13332-5C54-408D-AD3A-4758DFDBAA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99" y="7870"/>
              <a:ext cx="295" cy="68"/>
              <a:chOff x="5375" y="6986"/>
              <a:chExt cx="295" cy="68"/>
            </a:xfrm>
          </p:grpSpPr>
          <p:grpSp>
            <p:nvGrpSpPr>
              <p:cNvPr id="44948" name="Group 916">
                <a:extLst>
                  <a:ext uri="{FF2B5EF4-FFF2-40B4-BE49-F238E27FC236}">
                    <a16:creationId xmlns:a16="http://schemas.microsoft.com/office/drawing/2014/main" id="{C02A08B0-A7E4-4960-B066-5E02AF09E1B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949" name="Rectangle 917">
                  <a:extLst>
                    <a:ext uri="{FF2B5EF4-FFF2-40B4-BE49-F238E27FC236}">
                      <a16:creationId xmlns:a16="http://schemas.microsoft.com/office/drawing/2014/main" id="{4C64D749-4B2D-4161-BBAE-3F662022E1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50" name="Rectangle 918">
                  <a:extLst>
                    <a:ext uri="{FF2B5EF4-FFF2-40B4-BE49-F238E27FC236}">
                      <a16:creationId xmlns:a16="http://schemas.microsoft.com/office/drawing/2014/main" id="{8FF384DD-F8FB-4240-8016-889A069917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51" name="Rectangle 919">
                  <a:extLst>
                    <a:ext uri="{FF2B5EF4-FFF2-40B4-BE49-F238E27FC236}">
                      <a16:creationId xmlns:a16="http://schemas.microsoft.com/office/drawing/2014/main" id="{8BB5C06F-CED4-4D70-B327-F8681C7C93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52" name="Rectangle 920">
                  <a:extLst>
                    <a:ext uri="{FF2B5EF4-FFF2-40B4-BE49-F238E27FC236}">
                      <a16:creationId xmlns:a16="http://schemas.microsoft.com/office/drawing/2014/main" id="{5F265446-092E-45C7-8AB4-4097F19C36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53" name="Rectangle 921">
                  <a:extLst>
                    <a:ext uri="{FF2B5EF4-FFF2-40B4-BE49-F238E27FC236}">
                      <a16:creationId xmlns:a16="http://schemas.microsoft.com/office/drawing/2014/main" id="{EC0CB015-A051-498C-B232-F1FA882314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954" name="Rectangle 922">
                <a:extLst>
                  <a:ext uri="{FF2B5EF4-FFF2-40B4-BE49-F238E27FC236}">
                    <a16:creationId xmlns:a16="http://schemas.microsoft.com/office/drawing/2014/main" id="{A6C5B56F-C3B8-4670-A7A7-DD2545AB59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1296" name="Group 1120">
            <a:extLst>
              <a:ext uri="{FF2B5EF4-FFF2-40B4-BE49-F238E27FC236}">
                <a16:creationId xmlns:a16="http://schemas.microsoft.com/office/drawing/2014/main" id="{492E52FE-DF09-4897-8F87-6874E932052A}"/>
              </a:ext>
            </a:extLst>
          </p:cNvPr>
          <p:cNvGrpSpPr>
            <a:grpSpLocks/>
          </p:cNvGrpSpPr>
          <p:nvPr/>
        </p:nvGrpSpPr>
        <p:grpSpPr bwMode="auto">
          <a:xfrm>
            <a:off x="849313" y="2851150"/>
            <a:ext cx="674687" cy="1512888"/>
            <a:chOff x="535" y="1796"/>
            <a:chExt cx="425" cy="953"/>
          </a:xfrm>
        </p:grpSpPr>
        <p:sp>
          <p:nvSpPr>
            <p:cNvPr id="51257" name="Rectangle 1081">
              <a:extLst>
                <a:ext uri="{FF2B5EF4-FFF2-40B4-BE49-F238E27FC236}">
                  <a16:creationId xmlns:a16="http://schemas.microsoft.com/office/drawing/2014/main" id="{606F9C93-B03B-4A82-8D63-A2C08CCE99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" y="2739"/>
              <a:ext cx="415" cy="10"/>
            </a:xfrm>
            <a:prstGeom prst="rect">
              <a:avLst/>
            </a:prstGeom>
            <a:solidFill>
              <a:srgbClr val="333333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258" name="Group 1082">
              <a:extLst>
                <a:ext uri="{FF2B5EF4-FFF2-40B4-BE49-F238E27FC236}">
                  <a16:creationId xmlns:a16="http://schemas.microsoft.com/office/drawing/2014/main" id="{A9DD0336-0777-4FBD-894A-8261069A47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5" y="2112"/>
              <a:ext cx="425" cy="628"/>
              <a:chOff x="11317" y="6033"/>
              <a:chExt cx="1860" cy="2748"/>
            </a:xfrm>
          </p:grpSpPr>
          <p:sp>
            <p:nvSpPr>
              <p:cNvPr id="51259" name="Rectangle 1083">
                <a:extLst>
                  <a:ext uri="{FF2B5EF4-FFF2-40B4-BE49-F238E27FC236}">
                    <a16:creationId xmlns:a16="http://schemas.microsoft.com/office/drawing/2014/main" id="{04CE4442-1905-4CE3-9EE3-D11EE3A14B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17" y="6033"/>
                <a:ext cx="930" cy="2748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260" name="Rectangle 1084">
                <a:extLst>
                  <a:ext uri="{FF2B5EF4-FFF2-40B4-BE49-F238E27FC236}">
                    <a16:creationId xmlns:a16="http://schemas.microsoft.com/office/drawing/2014/main" id="{8CF3BA33-2B9D-4A29-B38E-FB1E1B7CB7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47" y="6033"/>
                <a:ext cx="930" cy="2745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1261" name="Group 1085">
              <a:extLst>
                <a:ext uri="{FF2B5EF4-FFF2-40B4-BE49-F238E27FC236}">
                  <a16:creationId xmlns:a16="http://schemas.microsoft.com/office/drawing/2014/main" id="{1A4F7BE8-1F11-45DC-8C41-8A0F1B0352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5" y="1796"/>
              <a:ext cx="425" cy="316"/>
              <a:chOff x="11272" y="4648"/>
              <a:chExt cx="1860" cy="1385"/>
            </a:xfrm>
          </p:grpSpPr>
          <p:sp>
            <p:nvSpPr>
              <p:cNvPr id="51262" name="Rectangle 1086">
                <a:extLst>
                  <a:ext uri="{FF2B5EF4-FFF2-40B4-BE49-F238E27FC236}">
                    <a16:creationId xmlns:a16="http://schemas.microsoft.com/office/drawing/2014/main" id="{B1CBBCFA-44DE-4461-B6E7-9822ED789F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2" y="4648"/>
                <a:ext cx="930" cy="1385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263" name="Rectangle 1087">
                <a:extLst>
                  <a:ext uri="{FF2B5EF4-FFF2-40B4-BE49-F238E27FC236}">
                    <a16:creationId xmlns:a16="http://schemas.microsoft.com/office/drawing/2014/main" id="{E3017F4C-5389-4177-AEC3-A3B7960B51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2" y="4650"/>
                <a:ext cx="930" cy="1383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1271" name="Rectangle 1095">
              <a:extLst>
                <a:ext uri="{FF2B5EF4-FFF2-40B4-BE49-F238E27FC236}">
                  <a16:creationId xmlns:a16="http://schemas.microsoft.com/office/drawing/2014/main" id="{2D45638C-06FE-4C55-9F8C-36B18E0A4B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9" y="1812"/>
              <a:ext cx="21" cy="93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272" name="Rectangle 1096">
              <a:extLst>
                <a:ext uri="{FF2B5EF4-FFF2-40B4-BE49-F238E27FC236}">
                  <a16:creationId xmlns:a16="http://schemas.microsoft.com/office/drawing/2014/main" id="{837DFBA8-C8DB-4C5D-A169-9EBECFF6FC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" y="1817"/>
              <a:ext cx="11" cy="81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tint val="941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274" name="Rectangle 1098">
              <a:extLst>
                <a:ext uri="{FF2B5EF4-FFF2-40B4-BE49-F238E27FC236}">
                  <a16:creationId xmlns:a16="http://schemas.microsoft.com/office/drawing/2014/main" id="{FDC63D7E-39F9-4CCE-817F-B5479BC6D8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2" y="1812"/>
              <a:ext cx="22" cy="93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275" name="Rectangle 1099">
              <a:extLst>
                <a:ext uri="{FF2B5EF4-FFF2-40B4-BE49-F238E27FC236}">
                  <a16:creationId xmlns:a16="http://schemas.microsoft.com/office/drawing/2014/main" id="{35CF03BF-F818-4918-BD99-BB4E472C93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7" y="1817"/>
              <a:ext cx="12" cy="81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tint val="941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277" name="Rectangle 1101">
              <a:extLst>
                <a:ext uri="{FF2B5EF4-FFF2-40B4-BE49-F238E27FC236}">
                  <a16:creationId xmlns:a16="http://schemas.microsoft.com/office/drawing/2014/main" id="{90612A11-ADC5-4F20-8DAB-10AB3CBD0E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9" y="2133"/>
              <a:ext cx="21" cy="93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278" name="Rectangle 1102">
              <a:extLst>
                <a:ext uri="{FF2B5EF4-FFF2-40B4-BE49-F238E27FC236}">
                  <a16:creationId xmlns:a16="http://schemas.microsoft.com/office/drawing/2014/main" id="{71C5FBC2-B790-4166-967A-972DFD16D7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" y="2138"/>
              <a:ext cx="11" cy="81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tint val="941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280" name="Rectangle 1104">
              <a:extLst>
                <a:ext uri="{FF2B5EF4-FFF2-40B4-BE49-F238E27FC236}">
                  <a16:creationId xmlns:a16="http://schemas.microsoft.com/office/drawing/2014/main" id="{19722C33-C834-456B-B94F-7C7F99B9D1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2" y="2133"/>
              <a:ext cx="22" cy="93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281" name="Rectangle 1105">
              <a:extLst>
                <a:ext uri="{FF2B5EF4-FFF2-40B4-BE49-F238E27FC236}">
                  <a16:creationId xmlns:a16="http://schemas.microsoft.com/office/drawing/2014/main" id="{A9548593-AC8F-416B-9B22-0495A6BBA5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7" y="2138"/>
              <a:ext cx="12" cy="81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tint val="941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295" name="Group 1119">
            <a:extLst>
              <a:ext uri="{FF2B5EF4-FFF2-40B4-BE49-F238E27FC236}">
                <a16:creationId xmlns:a16="http://schemas.microsoft.com/office/drawing/2014/main" id="{E6754CD0-B6E2-4E6D-BEC0-F3ECE31EAA97}"/>
              </a:ext>
            </a:extLst>
          </p:cNvPr>
          <p:cNvGrpSpPr>
            <a:grpSpLocks/>
          </p:cNvGrpSpPr>
          <p:nvPr/>
        </p:nvGrpSpPr>
        <p:grpSpPr bwMode="auto">
          <a:xfrm>
            <a:off x="2505075" y="3141663"/>
            <a:ext cx="995363" cy="1212850"/>
            <a:chOff x="1578" y="1979"/>
            <a:chExt cx="627" cy="764"/>
          </a:xfrm>
        </p:grpSpPr>
        <p:sp>
          <p:nvSpPr>
            <p:cNvPr id="51283" name="Rectangle 1107">
              <a:extLst>
                <a:ext uri="{FF2B5EF4-FFF2-40B4-BE49-F238E27FC236}">
                  <a16:creationId xmlns:a16="http://schemas.microsoft.com/office/drawing/2014/main" id="{4D5A6B23-287F-4A3E-8CBE-1DDA6D86C1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6" y="2728"/>
              <a:ext cx="611" cy="15"/>
            </a:xfrm>
            <a:prstGeom prst="rect">
              <a:avLst/>
            </a:prstGeom>
            <a:solidFill>
              <a:srgbClr val="333333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284" name="Rectangle 1108">
              <a:extLst>
                <a:ext uri="{FF2B5EF4-FFF2-40B4-BE49-F238E27FC236}">
                  <a16:creationId xmlns:a16="http://schemas.microsoft.com/office/drawing/2014/main" id="{6B6C1DF0-CF8E-4B40-9555-AF6CE5580D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1979"/>
              <a:ext cx="313" cy="749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tint val="15686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285" name="Rectangle 1109">
              <a:extLst>
                <a:ext uri="{FF2B5EF4-FFF2-40B4-BE49-F238E27FC236}">
                  <a16:creationId xmlns:a16="http://schemas.microsoft.com/office/drawing/2014/main" id="{F55049A2-91CB-4138-83EF-2311D58848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1" y="1979"/>
              <a:ext cx="314" cy="749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tint val="15686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289" name="Rectangle 1113">
              <a:extLst>
                <a:ext uri="{FF2B5EF4-FFF2-40B4-BE49-F238E27FC236}">
                  <a16:creationId xmlns:a16="http://schemas.microsoft.com/office/drawing/2014/main" id="{F8DFFF6D-CEA7-4032-80C6-5E32918360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8" y="2018"/>
              <a:ext cx="32" cy="138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290" name="Rectangle 1114">
              <a:extLst>
                <a:ext uri="{FF2B5EF4-FFF2-40B4-BE49-F238E27FC236}">
                  <a16:creationId xmlns:a16="http://schemas.microsoft.com/office/drawing/2014/main" id="{6BAE4E63-A3D7-442D-B1C3-29DC22A798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5" y="2025"/>
              <a:ext cx="18" cy="120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tint val="941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292" name="Rectangle 1116">
              <a:extLst>
                <a:ext uri="{FF2B5EF4-FFF2-40B4-BE49-F238E27FC236}">
                  <a16:creationId xmlns:a16="http://schemas.microsoft.com/office/drawing/2014/main" id="{37C2360F-0771-48DE-88E0-47A2C5D61B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4" y="2018"/>
              <a:ext cx="32" cy="138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293" name="Rectangle 1117">
              <a:extLst>
                <a:ext uri="{FF2B5EF4-FFF2-40B4-BE49-F238E27FC236}">
                  <a16:creationId xmlns:a16="http://schemas.microsoft.com/office/drawing/2014/main" id="{81085DA8-ECFD-44C3-AA6E-03CC7B7621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1" y="2025"/>
              <a:ext cx="18" cy="120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tint val="941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323" name="Group 1147">
            <a:extLst>
              <a:ext uri="{FF2B5EF4-FFF2-40B4-BE49-F238E27FC236}">
                <a16:creationId xmlns:a16="http://schemas.microsoft.com/office/drawing/2014/main" id="{FC5FB1AE-AE7F-4099-8ED1-0266E6A6A352}"/>
              </a:ext>
            </a:extLst>
          </p:cNvPr>
          <p:cNvGrpSpPr>
            <a:grpSpLocks/>
          </p:cNvGrpSpPr>
          <p:nvPr/>
        </p:nvGrpSpPr>
        <p:grpSpPr bwMode="auto">
          <a:xfrm>
            <a:off x="2505075" y="836613"/>
            <a:ext cx="1100138" cy="1512887"/>
            <a:chOff x="1578" y="527"/>
            <a:chExt cx="693" cy="1033"/>
          </a:xfrm>
        </p:grpSpPr>
        <p:sp>
          <p:nvSpPr>
            <p:cNvPr id="51298" name="Rectangle 1122">
              <a:extLst>
                <a:ext uri="{FF2B5EF4-FFF2-40B4-BE49-F238E27FC236}">
                  <a16:creationId xmlns:a16="http://schemas.microsoft.com/office/drawing/2014/main" id="{76325EB0-A2AE-406B-A3DE-90A18CBBBF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9" y="1515"/>
              <a:ext cx="414" cy="10"/>
            </a:xfrm>
            <a:prstGeom prst="rect">
              <a:avLst/>
            </a:prstGeom>
            <a:solidFill>
              <a:srgbClr val="969696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299" name="Rectangle 1123">
              <a:extLst>
                <a:ext uri="{FF2B5EF4-FFF2-40B4-BE49-F238E27FC236}">
                  <a16:creationId xmlns:a16="http://schemas.microsoft.com/office/drawing/2014/main" id="{1665FF26-F8B2-41A5-9089-4B83FFFB96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572"/>
              <a:ext cx="423" cy="944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100000">
                  <a:srgbClr val="E7E0B7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07" name="AutoShape 1131">
              <a:extLst>
                <a:ext uri="{FF2B5EF4-FFF2-40B4-BE49-F238E27FC236}">
                  <a16:creationId xmlns:a16="http://schemas.microsoft.com/office/drawing/2014/main" id="{2FA8A497-D3D9-4C12-85BB-4D34525F1A8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728" y="587"/>
              <a:ext cx="395" cy="915"/>
            </a:xfrm>
            <a:prstGeom prst="bevel">
              <a:avLst>
                <a:gd name="adj" fmla="val 7852"/>
              </a:avLst>
            </a:prstGeom>
            <a:solidFill>
              <a:srgbClr val="D2BE8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322" name="Group 1146">
              <a:extLst>
                <a:ext uri="{FF2B5EF4-FFF2-40B4-BE49-F238E27FC236}">
                  <a16:creationId xmlns:a16="http://schemas.microsoft.com/office/drawing/2014/main" id="{8D7FA60B-56F6-4D45-B674-E8692BAE79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4" y="709"/>
              <a:ext cx="399" cy="697"/>
              <a:chOff x="1714" y="709"/>
              <a:chExt cx="395" cy="697"/>
            </a:xfrm>
          </p:grpSpPr>
          <p:sp>
            <p:nvSpPr>
              <p:cNvPr id="51316" name="Rectangle 1140">
                <a:extLst>
                  <a:ext uri="{FF2B5EF4-FFF2-40B4-BE49-F238E27FC236}">
                    <a16:creationId xmlns:a16="http://schemas.microsoft.com/office/drawing/2014/main" id="{52D13A4B-F42F-4EAC-B4ED-09B4F44231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709"/>
                <a:ext cx="395" cy="17"/>
              </a:xfrm>
              <a:prstGeom prst="rect">
                <a:avLst/>
              </a:prstGeom>
              <a:gradFill rotWithShape="1">
                <a:gsLst>
                  <a:gs pos="0">
                    <a:srgbClr val="D2BE84"/>
                  </a:gs>
                  <a:gs pos="50000">
                    <a:srgbClr val="D2BE84">
                      <a:gamma/>
                      <a:tint val="0"/>
                      <a:invGamma/>
                    </a:srgbClr>
                  </a:gs>
                  <a:gs pos="100000">
                    <a:srgbClr val="D2BE84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317" name="Rectangle 1141">
                <a:extLst>
                  <a:ext uri="{FF2B5EF4-FFF2-40B4-BE49-F238E27FC236}">
                    <a16:creationId xmlns:a16="http://schemas.microsoft.com/office/drawing/2014/main" id="{E84C0029-2EBE-43E5-B275-9497778F04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1049"/>
                <a:ext cx="395" cy="17"/>
              </a:xfrm>
              <a:prstGeom prst="rect">
                <a:avLst/>
              </a:prstGeom>
              <a:gradFill rotWithShape="1">
                <a:gsLst>
                  <a:gs pos="0">
                    <a:srgbClr val="D2BE84"/>
                  </a:gs>
                  <a:gs pos="50000">
                    <a:srgbClr val="D2BE84">
                      <a:gamma/>
                      <a:tint val="0"/>
                      <a:invGamma/>
                    </a:srgbClr>
                  </a:gs>
                  <a:gs pos="100000">
                    <a:srgbClr val="D2BE84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318" name="Rectangle 1142">
                <a:extLst>
                  <a:ext uri="{FF2B5EF4-FFF2-40B4-BE49-F238E27FC236}">
                    <a16:creationId xmlns:a16="http://schemas.microsoft.com/office/drawing/2014/main" id="{3D780635-719E-4DFD-BC05-FD18D6BFDF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879"/>
                <a:ext cx="395" cy="17"/>
              </a:xfrm>
              <a:prstGeom prst="rect">
                <a:avLst/>
              </a:prstGeom>
              <a:gradFill rotWithShape="1">
                <a:gsLst>
                  <a:gs pos="0">
                    <a:srgbClr val="D2BE84"/>
                  </a:gs>
                  <a:gs pos="50000">
                    <a:srgbClr val="D2BE84">
                      <a:gamma/>
                      <a:tint val="0"/>
                      <a:invGamma/>
                    </a:srgbClr>
                  </a:gs>
                  <a:gs pos="100000">
                    <a:srgbClr val="D2BE84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319" name="Rectangle 1143">
                <a:extLst>
                  <a:ext uri="{FF2B5EF4-FFF2-40B4-BE49-F238E27FC236}">
                    <a16:creationId xmlns:a16="http://schemas.microsoft.com/office/drawing/2014/main" id="{7A8A22D3-39D1-4C91-B971-CD3F0666C0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1389"/>
                <a:ext cx="395" cy="17"/>
              </a:xfrm>
              <a:prstGeom prst="rect">
                <a:avLst/>
              </a:prstGeom>
              <a:gradFill rotWithShape="1">
                <a:gsLst>
                  <a:gs pos="0">
                    <a:srgbClr val="D2BE84"/>
                  </a:gs>
                  <a:gs pos="50000">
                    <a:srgbClr val="D2BE84">
                      <a:gamma/>
                      <a:tint val="0"/>
                      <a:invGamma/>
                    </a:srgbClr>
                  </a:gs>
                  <a:gs pos="100000">
                    <a:srgbClr val="D2BE84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321" name="Rectangle 1145">
                <a:extLst>
                  <a:ext uri="{FF2B5EF4-FFF2-40B4-BE49-F238E27FC236}">
                    <a16:creationId xmlns:a16="http://schemas.microsoft.com/office/drawing/2014/main" id="{D34AF58E-8581-4AC4-9EE7-B441E8DAB3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1219"/>
                <a:ext cx="395" cy="17"/>
              </a:xfrm>
              <a:prstGeom prst="rect">
                <a:avLst/>
              </a:prstGeom>
              <a:gradFill rotWithShape="1">
                <a:gsLst>
                  <a:gs pos="0">
                    <a:srgbClr val="D2BE84"/>
                  </a:gs>
                  <a:gs pos="50000">
                    <a:srgbClr val="D2BE84">
                      <a:gamma/>
                      <a:tint val="0"/>
                      <a:invGamma/>
                    </a:srgbClr>
                  </a:gs>
                  <a:gs pos="100000">
                    <a:srgbClr val="D2BE84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1312" name="Group 1136">
              <a:extLst>
                <a:ext uri="{FF2B5EF4-FFF2-40B4-BE49-F238E27FC236}">
                  <a16:creationId xmlns:a16="http://schemas.microsoft.com/office/drawing/2014/main" id="{7FAE5721-D5FE-4F10-ADA3-77935F888C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22" y="527"/>
              <a:ext cx="149" cy="1033"/>
              <a:chOff x="2122" y="527"/>
              <a:chExt cx="149" cy="1043"/>
            </a:xfrm>
          </p:grpSpPr>
          <p:sp>
            <p:nvSpPr>
              <p:cNvPr id="51308" name="AutoShape 1132">
                <a:extLst>
                  <a:ext uri="{FF2B5EF4-FFF2-40B4-BE49-F238E27FC236}">
                    <a16:creationId xmlns:a16="http://schemas.microsoft.com/office/drawing/2014/main" id="{38B807ED-9E3E-4480-84AF-0016413B0B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668" y="981"/>
                <a:ext cx="1043" cy="135"/>
              </a:xfrm>
              <a:custGeom>
                <a:avLst/>
                <a:gdLst>
                  <a:gd name="G0" fmla="+- 911 0 0"/>
                  <a:gd name="G1" fmla="+- 21600 0 911"/>
                  <a:gd name="G2" fmla="*/ 911 1 2"/>
                  <a:gd name="G3" fmla="+- 21600 0 G2"/>
                  <a:gd name="G4" fmla="+/ 911 21600 2"/>
                  <a:gd name="G5" fmla="+/ G1 0 2"/>
                  <a:gd name="G6" fmla="*/ 21600 21600 911"/>
                  <a:gd name="G7" fmla="*/ G6 1 2"/>
                  <a:gd name="G8" fmla="+- 21600 0 G7"/>
                  <a:gd name="G9" fmla="*/ 21600 1 2"/>
                  <a:gd name="G10" fmla="+- 911 0 G9"/>
                  <a:gd name="G11" fmla="?: G10 G8 0"/>
                  <a:gd name="G12" fmla="?: G10 G7 21600"/>
                  <a:gd name="T0" fmla="*/ 21144 w 21600"/>
                  <a:gd name="T1" fmla="*/ 10800 h 21600"/>
                  <a:gd name="T2" fmla="*/ 10800 w 21600"/>
                  <a:gd name="T3" fmla="*/ 21600 h 21600"/>
                  <a:gd name="T4" fmla="*/ 456 w 21600"/>
                  <a:gd name="T5" fmla="*/ 10800 h 21600"/>
                  <a:gd name="T6" fmla="*/ 10800 w 21600"/>
                  <a:gd name="T7" fmla="*/ 0 h 21600"/>
                  <a:gd name="T8" fmla="*/ 2256 w 21600"/>
                  <a:gd name="T9" fmla="*/ 2256 h 21600"/>
                  <a:gd name="T10" fmla="*/ 19344 w 21600"/>
                  <a:gd name="T11" fmla="*/ 1934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11" y="21600"/>
                    </a:lnTo>
                    <a:lnTo>
                      <a:pt x="20689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2BE84">
                      <a:gamma/>
                      <a:tint val="31765"/>
                      <a:invGamma/>
                    </a:srgbClr>
                  </a:gs>
                  <a:gs pos="100000">
                    <a:srgbClr val="D2BE84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309" name="Rectangle 1133">
                <a:extLst>
                  <a:ext uri="{FF2B5EF4-FFF2-40B4-BE49-F238E27FC236}">
                    <a16:creationId xmlns:a16="http://schemas.microsoft.com/office/drawing/2014/main" id="{EF961F2C-C1D0-48B3-8612-376A4872DC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527"/>
                <a:ext cx="13" cy="1043"/>
              </a:xfrm>
              <a:prstGeom prst="rect">
                <a:avLst/>
              </a:prstGeom>
              <a:solidFill>
                <a:srgbClr val="D2BE84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1313" name="Group 1137">
              <a:extLst>
                <a:ext uri="{FF2B5EF4-FFF2-40B4-BE49-F238E27FC236}">
                  <a16:creationId xmlns:a16="http://schemas.microsoft.com/office/drawing/2014/main" id="{B31F4C94-F9CA-4FC9-8750-57E521652445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578" y="527"/>
              <a:ext cx="149" cy="1033"/>
              <a:chOff x="2122" y="527"/>
              <a:chExt cx="149" cy="1043"/>
            </a:xfrm>
          </p:grpSpPr>
          <p:sp>
            <p:nvSpPr>
              <p:cNvPr id="51314" name="AutoShape 1138">
                <a:extLst>
                  <a:ext uri="{FF2B5EF4-FFF2-40B4-BE49-F238E27FC236}">
                    <a16:creationId xmlns:a16="http://schemas.microsoft.com/office/drawing/2014/main" id="{A7B3A873-3D93-4303-8703-36910EF240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668" y="981"/>
                <a:ext cx="1043" cy="135"/>
              </a:xfrm>
              <a:custGeom>
                <a:avLst/>
                <a:gdLst>
                  <a:gd name="G0" fmla="+- 911 0 0"/>
                  <a:gd name="G1" fmla="+- 21600 0 911"/>
                  <a:gd name="G2" fmla="*/ 911 1 2"/>
                  <a:gd name="G3" fmla="+- 21600 0 G2"/>
                  <a:gd name="G4" fmla="+/ 911 21600 2"/>
                  <a:gd name="G5" fmla="+/ G1 0 2"/>
                  <a:gd name="G6" fmla="*/ 21600 21600 911"/>
                  <a:gd name="G7" fmla="*/ G6 1 2"/>
                  <a:gd name="G8" fmla="+- 21600 0 G7"/>
                  <a:gd name="G9" fmla="*/ 21600 1 2"/>
                  <a:gd name="G10" fmla="+- 911 0 G9"/>
                  <a:gd name="G11" fmla="?: G10 G8 0"/>
                  <a:gd name="G12" fmla="?: G10 G7 21600"/>
                  <a:gd name="T0" fmla="*/ 21144 w 21600"/>
                  <a:gd name="T1" fmla="*/ 10800 h 21600"/>
                  <a:gd name="T2" fmla="*/ 10800 w 21600"/>
                  <a:gd name="T3" fmla="*/ 21600 h 21600"/>
                  <a:gd name="T4" fmla="*/ 456 w 21600"/>
                  <a:gd name="T5" fmla="*/ 10800 h 21600"/>
                  <a:gd name="T6" fmla="*/ 10800 w 21600"/>
                  <a:gd name="T7" fmla="*/ 0 h 21600"/>
                  <a:gd name="T8" fmla="*/ 2256 w 21600"/>
                  <a:gd name="T9" fmla="*/ 2256 h 21600"/>
                  <a:gd name="T10" fmla="*/ 19344 w 21600"/>
                  <a:gd name="T11" fmla="*/ 1934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11" y="21600"/>
                    </a:lnTo>
                    <a:lnTo>
                      <a:pt x="20689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2BE84">
                      <a:gamma/>
                      <a:tint val="31765"/>
                      <a:invGamma/>
                    </a:srgbClr>
                  </a:gs>
                  <a:gs pos="100000">
                    <a:srgbClr val="D2BE84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315" name="Rectangle 1139">
                <a:extLst>
                  <a:ext uri="{FF2B5EF4-FFF2-40B4-BE49-F238E27FC236}">
                    <a16:creationId xmlns:a16="http://schemas.microsoft.com/office/drawing/2014/main" id="{B1C78A83-AF8F-48A6-8B32-13BE5614AA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527"/>
                <a:ext cx="13" cy="1043"/>
              </a:xfrm>
              <a:prstGeom prst="rect">
                <a:avLst/>
              </a:prstGeom>
              <a:solidFill>
                <a:srgbClr val="D2BE84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129" name="Group 97">
            <a:extLst>
              <a:ext uri="{FF2B5EF4-FFF2-40B4-BE49-F238E27FC236}">
                <a16:creationId xmlns:a16="http://schemas.microsoft.com/office/drawing/2014/main" id="{3AC7A374-6547-4BBF-9F78-1C36B1941436}"/>
              </a:ext>
            </a:extLst>
          </p:cNvPr>
          <p:cNvGrpSpPr>
            <a:grpSpLocks/>
          </p:cNvGrpSpPr>
          <p:nvPr/>
        </p:nvGrpSpPr>
        <p:grpSpPr bwMode="auto">
          <a:xfrm>
            <a:off x="884238" y="874713"/>
            <a:ext cx="673100" cy="1512887"/>
            <a:chOff x="9367" y="4627"/>
            <a:chExt cx="1860" cy="4173"/>
          </a:xfrm>
        </p:grpSpPr>
        <p:sp>
          <p:nvSpPr>
            <p:cNvPr id="44130" name="Rectangle 98">
              <a:extLst>
                <a:ext uri="{FF2B5EF4-FFF2-40B4-BE49-F238E27FC236}">
                  <a16:creationId xmlns:a16="http://schemas.microsoft.com/office/drawing/2014/main" id="{2FF37145-4945-4CF1-8180-411943A4C1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90" y="8755"/>
              <a:ext cx="1814" cy="45"/>
            </a:xfrm>
            <a:prstGeom prst="rect">
              <a:avLst/>
            </a:prstGeom>
            <a:solidFill>
              <a:srgbClr val="969696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31" name="Rectangle 99">
              <a:extLst>
                <a:ext uri="{FF2B5EF4-FFF2-40B4-BE49-F238E27FC236}">
                  <a16:creationId xmlns:a16="http://schemas.microsoft.com/office/drawing/2014/main" id="{5825137B-1B9C-428D-A9F6-3579FC43A2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67" y="4627"/>
              <a:ext cx="930" cy="4133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100000">
                  <a:srgbClr val="E7E0B7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32" name="Rectangle 100">
              <a:extLst>
                <a:ext uri="{FF2B5EF4-FFF2-40B4-BE49-F238E27FC236}">
                  <a16:creationId xmlns:a16="http://schemas.microsoft.com/office/drawing/2014/main" id="{275C7363-2255-450C-BB39-2BF4E6665D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97" y="4629"/>
              <a:ext cx="930" cy="4128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100000">
                  <a:srgbClr val="E7E0B7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4133" name="Group 101">
              <a:extLst>
                <a:ext uri="{FF2B5EF4-FFF2-40B4-BE49-F238E27FC236}">
                  <a16:creationId xmlns:a16="http://schemas.microsoft.com/office/drawing/2014/main" id="{F08F3A41-F342-4C30-9C0F-445CA15469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138" y="6419"/>
              <a:ext cx="68" cy="567"/>
              <a:chOff x="8256" y="6419"/>
              <a:chExt cx="68" cy="567"/>
            </a:xfrm>
          </p:grpSpPr>
          <p:sp>
            <p:nvSpPr>
              <p:cNvPr id="44134" name="AutoShape 102">
                <a:extLst>
                  <a:ext uri="{FF2B5EF4-FFF2-40B4-BE49-F238E27FC236}">
                    <a16:creationId xmlns:a16="http://schemas.microsoft.com/office/drawing/2014/main" id="{B5A1EDBB-31D9-4A89-84A4-61E634A09B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67" y="6419"/>
                <a:ext cx="45" cy="56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85882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85882"/>
                      <a:invGamma/>
                    </a:schemeClr>
                  </a:gs>
                </a:gsLst>
                <a:lin ang="0" scaled="1"/>
              </a:gradFill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135" name="Rectangle 103">
                <a:extLst>
                  <a:ext uri="{FF2B5EF4-FFF2-40B4-BE49-F238E27FC236}">
                    <a16:creationId xmlns:a16="http://schemas.microsoft.com/office/drawing/2014/main" id="{3884A9D3-ABA9-47FB-A1AB-BC3C835109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56" y="6487"/>
                <a:ext cx="68" cy="431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66667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shade val="66667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136" name="Group 104">
              <a:extLst>
                <a:ext uri="{FF2B5EF4-FFF2-40B4-BE49-F238E27FC236}">
                  <a16:creationId xmlns:a16="http://schemas.microsoft.com/office/drawing/2014/main" id="{7FCE1056-B75A-4D47-98F1-F089E4AF70D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410" y="6419"/>
              <a:ext cx="68" cy="567"/>
              <a:chOff x="8256" y="6419"/>
              <a:chExt cx="68" cy="567"/>
            </a:xfrm>
          </p:grpSpPr>
          <p:sp>
            <p:nvSpPr>
              <p:cNvPr id="44137" name="AutoShape 105">
                <a:extLst>
                  <a:ext uri="{FF2B5EF4-FFF2-40B4-BE49-F238E27FC236}">
                    <a16:creationId xmlns:a16="http://schemas.microsoft.com/office/drawing/2014/main" id="{C2F2D48E-7FD4-4FFE-809F-CB4DE64794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67" y="6419"/>
                <a:ext cx="45" cy="56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85882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85882"/>
                      <a:invGamma/>
                    </a:schemeClr>
                  </a:gs>
                </a:gsLst>
                <a:lin ang="0" scaled="1"/>
              </a:gradFill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138" name="Rectangle 106">
                <a:extLst>
                  <a:ext uri="{FF2B5EF4-FFF2-40B4-BE49-F238E27FC236}">
                    <a16:creationId xmlns:a16="http://schemas.microsoft.com/office/drawing/2014/main" id="{670E8DF3-D40E-4FBF-8CB8-3AC200DC1E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56" y="6487"/>
                <a:ext cx="68" cy="431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66667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shade val="66667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4139" name="Group 107">
            <a:extLst>
              <a:ext uri="{FF2B5EF4-FFF2-40B4-BE49-F238E27FC236}">
                <a16:creationId xmlns:a16="http://schemas.microsoft.com/office/drawing/2014/main" id="{D25A03A6-9ADD-4553-BC8C-200B655BFD2B}"/>
              </a:ext>
            </a:extLst>
          </p:cNvPr>
          <p:cNvGrpSpPr>
            <a:grpSpLocks/>
          </p:cNvGrpSpPr>
          <p:nvPr/>
        </p:nvGrpSpPr>
        <p:grpSpPr bwMode="auto">
          <a:xfrm>
            <a:off x="4448175" y="1196975"/>
            <a:ext cx="995363" cy="1212850"/>
            <a:chOff x="7416" y="6532"/>
            <a:chExt cx="1860" cy="2268"/>
          </a:xfrm>
        </p:grpSpPr>
        <p:sp>
          <p:nvSpPr>
            <p:cNvPr id="44140" name="Rectangle 108">
              <a:extLst>
                <a:ext uri="{FF2B5EF4-FFF2-40B4-BE49-F238E27FC236}">
                  <a16:creationId xmlns:a16="http://schemas.microsoft.com/office/drawing/2014/main" id="{E292643C-B617-42BB-A43C-74DC377AA2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9" y="8755"/>
              <a:ext cx="1814" cy="45"/>
            </a:xfrm>
            <a:prstGeom prst="rect">
              <a:avLst/>
            </a:prstGeom>
            <a:solidFill>
              <a:srgbClr val="969696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41" name="Rectangle 109">
              <a:extLst>
                <a:ext uri="{FF2B5EF4-FFF2-40B4-BE49-F238E27FC236}">
                  <a16:creationId xmlns:a16="http://schemas.microsoft.com/office/drawing/2014/main" id="{7E4EB376-348A-4B10-B9C6-743BB56338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16" y="6532"/>
              <a:ext cx="930" cy="2223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100000">
                  <a:srgbClr val="E7E0B7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42" name="Rectangle 110">
              <a:extLst>
                <a:ext uri="{FF2B5EF4-FFF2-40B4-BE49-F238E27FC236}">
                  <a16:creationId xmlns:a16="http://schemas.microsoft.com/office/drawing/2014/main" id="{E3C91291-854E-48CC-99C7-10B028DE5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46" y="6533"/>
              <a:ext cx="930" cy="2221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100000">
                  <a:srgbClr val="E7E0B7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4143" name="Group 111">
              <a:extLst>
                <a:ext uri="{FF2B5EF4-FFF2-40B4-BE49-F238E27FC236}">
                  <a16:creationId xmlns:a16="http://schemas.microsoft.com/office/drawing/2014/main" id="{C10CC533-DE0C-43F0-A37E-3439A9BA94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87" y="7362"/>
              <a:ext cx="68" cy="567"/>
              <a:chOff x="8256" y="6419"/>
              <a:chExt cx="68" cy="567"/>
            </a:xfrm>
          </p:grpSpPr>
          <p:sp>
            <p:nvSpPr>
              <p:cNvPr id="44144" name="AutoShape 112">
                <a:extLst>
                  <a:ext uri="{FF2B5EF4-FFF2-40B4-BE49-F238E27FC236}">
                    <a16:creationId xmlns:a16="http://schemas.microsoft.com/office/drawing/2014/main" id="{21161713-CE08-457C-9354-9AED51057A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67" y="6419"/>
                <a:ext cx="45" cy="56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85882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85882"/>
                      <a:invGamma/>
                    </a:schemeClr>
                  </a:gs>
                </a:gsLst>
                <a:lin ang="0" scaled="1"/>
              </a:gradFill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145" name="Rectangle 113">
                <a:extLst>
                  <a:ext uri="{FF2B5EF4-FFF2-40B4-BE49-F238E27FC236}">
                    <a16:creationId xmlns:a16="http://schemas.microsoft.com/office/drawing/2014/main" id="{3D520D09-9259-4465-AC9B-0DD317DA46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56" y="6487"/>
                <a:ext cx="68" cy="431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66667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shade val="66667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146" name="Group 114">
              <a:extLst>
                <a:ext uri="{FF2B5EF4-FFF2-40B4-BE49-F238E27FC236}">
                  <a16:creationId xmlns:a16="http://schemas.microsoft.com/office/drawing/2014/main" id="{DF475074-E890-470B-A728-71F6A33856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459" y="7362"/>
              <a:ext cx="68" cy="567"/>
              <a:chOff x="8256" y="6419"/>
              <a:chExt cx="68" cy="567"/>
            </a:xfrm>
          </p:grpSpPr>
          <p:sp>
            <p:nvSpPr>
              <p:cNvPr id="44147" name="AutoShape 115">
                <a:extLst>
                  <a:ext uri="{FF2B5EF4-FFF2-40B4-BE49-F238E27FC236}">
                    <a16:creationId xmlns:a16="http://schemas.microsoft.com/office/drawing/2014/main" id="{0CF1F52A-83FB-4912-8F01-B0AC4595B6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67" y="6419"/>
                <a:ext cx="45" cy="56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shade val="85882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85882"/>
                      <a:invGamma/>
                    </a:schemeClr>
                  </a:gs>
                </a:gsLst>
                <a:lin ang="0" scaled="1"/>
              </a:gradFill>
              <a:ln w="31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148" name="Rectangle 116">
                <a:extLst>
                  <a:ext uri="{FF2B5EF4-FFF2-40B4-BE49-F238E27FC236}">
                    <a16:creationId xmlns:a16="http://schemas.microsoft.com/office/drawing/2014/main" id="{218FACA0-878A-40C4-8E01-E707420B20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56" y="6487"/>
                <a:ext cx="68" cy="431"/>
              </a:xfrm>
              <a:prstGeom prst="rect">
                <a:avLst/>
              </a:prstGeom>
              <a:gradFill rotWithShape="1">
                <a:gsLst>
                  <a:gs pos="0">
                    <a:srgbClr val="DDDDDD">
                      <a:gamma/>
                      <a:shade val="66667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shade val="66667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4149" name="Group 117">
            <a:extLst>
              <a:ext uri="{FF2B5EF4-FFF2-40B4-BE49-F238E27FC236}">
                <a16:creationId xmlns:a16="http://schemas.microsoft.com/office/drawing/2014/main" id="{DB80C29D-4913-41E6-B9CC-8E28E685F226}"/>
              </a:ext>
            </a:extLst>
          </p:cNvPr>
          <p:cNvGrpSpPr>
            <a:grpSpLocks/>
          </p:cNvGrpSpPr>
          <p:nvPr/>
        </p:nvGrpSpPr>
        <p:grpSpPr bwMode="auto">
          <a:xfrm>
            <a:off x="8193088" y="1196975"/>
            <a:ext cx="995362" cy="1212850"/>
            <a:chOff x="5466" y="6530"/>
            <a:chExt cx="1860" cy="2268"/>
          </a:xfrm>
        </p:grpSpPr>
        <p:sp>
          <p:nvSpPr>
            <p:cNvPr id="44150" name="Rectangle 118">
              <a:extLst>
                <a:ext uri="{FF2B5EF4-FFF2-40B4-BE49-F238E27FC236}">
                  <a16:creationId xmlns:a16="http://schemas.microsoft.com/office/drawing/2014/main" id="{79A5B4FC-C7BE-4AB3-85E6-431D50078C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9" y="8753"/>
              <a:ext cx="1814" cy="45"/>
            </a:xfrm>
            <a:prstGeom prst="rect">
              <a:avLst/>
            </a:prstGeom>
            <a:solidFill>
              <a:srgbClr val="969696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51" name="Rectangle 119">
              <a:extLst>
                <a:ext uri="{FF2B5EF4-FFF2-40B4-BE49-F238E27FC236}">
                  <a16:creationId xmlns:a16="http://schemas.microsoft.com/office/drawing/2014/main" id="{3AB5A99F-DCCF-4DC2-8568-A6C4C817F7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6" y="6530"/>
              <a:ext cx="1860" cy="2228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100000">
                  <a:srgbClr val="E7E0B7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52" name="Rectangle 120">
              <a:extLst>
                <a:ext uri="{FF2B5EF4-FFF2-40B4-BE49-F238E27FC236}">
                  <a16:creationId xmlns:a16="http://schemas.microsoft.com/office/drawing/2014/main" id="{1B6F7EA4-1044-4058-8843-D7061EA032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1" y="6577"/>
              <a:ext cx="1769" cy="2132"/>
            </a:xfrm>
            <a:prstGeom prst="rect">
              <a:avLst/>
            </a:prstGeom>
            <a:gradFill rotWithShape="1">
              <a:gsLst>
                <a:gs pos="0">
                  <a:srgbClr val="666633"/>
                </a:gs>
                <a:gs pos="100000">
                  <a:srgbClr val="666633">
                    <a:gamma/>
                    <a:tint val="63529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53" name="AutoShape 121">
              <a:extLst>
                <a:ext uri="{FF2B5EF4-FFF2-40B4-BE49-F238E27FC236}">
                  <a16:creationId xmlns:a16="http://schemas.microsoft.com/office/drawing/2014/main" id="{A850E0F1-BA7D-48B8-8BD1-3044D98A1F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1" y="6577"/>
              <a:ext cx="1769" cy="136"/>
            </a:xfrm>
            <a:custGeom>
              <a:avLst/>
              <a:gdLst>
                <a:gd name="G0" fmla="+- 2711 0 0"/>
                <a:gd name="G1" fmla="+- 21600 0 2711"/>
                <a:gd name="G2" fmla="*/ 2711 1 2"/>
                <a:gd name="G3" fmla="+- 21600 0 G2"/>
                <a:gd name="G4" fmla="+/ 2711 21600 2"/>
                <a:gd name="G5" fmla="+/ G1 0 2"/>
                <a:gd name="G6" fmla="*/ 21600 21600 2711"/>
                <a:gd name="G7" fmla="*/ G6 1 2"/>
                <a:gd name="G8" fmla="+- 21600 0 G7"/>
                <a:gd name="G9" fmla="*/ 21600 1 2"/>
                <a:gd name="G10" fmla="+- 2711 0 G9"/>
                <a:gd name="G11" fmla="?: G10 G8 0"/>
                <a:gd name="G12" fmla="?: G10 G7 21600"/>
                <a:gd name="T0" fmla="*/ 20244 w 21600"/>
                <a:gd name="T1" fmla="*/ 10800 h 21600"/>
                <a:gd name="T2" fmla="*/ 10800 w 21600"/>
                <a:gd name="T3" fmla="*/ 21600 h 21600"/>
                <a:gd name="T4" fmla="*/ 1356 w 21600"/>
                <a:gd name="T5" fmla="*/ 10800 h 21600"/>
                <a:gd name="T6" fmla="*/ 10800 w 21600"/>
                <a:gd name="T7" fmla="*/ 0 h 21600"/>
                <a:gd name="T8" fmla="*/ 3156 w 21600"/>
                <a:gd name="T9" fmla="*/ 3156 h 21600"/>
                <a:gd name="T10" fmla="*/ 18444 w 21600"/>
                <a:gd name="T11" fmla="*/ 1844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711" y="21600"/>
                  </a:lnTo>
                  <a:lnTo>
                    <a:pt x="1888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808080">
                <a:alpha val="70000"/>
              </a:srgbClr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54" name="AutoShape 122">
              <a:extLst>
                <a:ext uri="{FF2B5EF4-FFF2-40B4-BE49-F238E27FC236}">
                  <a16:creationId xmlns:a16="http://schemas.microsoft.com/office/drawing/2014/main" id="{C08733C8-1F74-4B76-89A5-B7B32F5BDB7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" y="8573"/>
              <a:ext cx="1769" cy="136"/>
            </a:xfrm>
            <a:custGeom>
              <a:avLst/>
              <a:gdLst>
                <a:gd name="G0" fmla="+- 2711 0 0"/>
                <a:gd name="G1" fmla="+- 21600 0 2711"/>
                <a:gd name="G2" fmla="*/ 2711 1 2"/>
                <a:gd name="G3" fmla="+- 21600 0 G2"/>
                <a:gd name="G4" fmla="+/ 2711 21600 2"/>
                <a:gd name="G5" fmla="+/ G1 0 2"/>
                <a:gd name="G6" fmla="*/ 21600 21600 2711"/>
                <a:gd name="G7" fmla="*/ G6 1 2"/>
                <a:gd name="G8" fmla="+- 21600 0 G7"/>
                <a:gd name="G9" fmla="*/ 21600 1 2"/>
                <a:gd name="G10" fmla="+- 2711 0 G9"/>
                <a:gd name="G11" fmla="?: G10 G8 0"/>
                <a:gd name="G12" fmla="?: G10 G7 21600"/>
                <a:gd name="T0" fmla="*/ 20244 w 21600"/>
                <a:gd name="T1" fmla="*/ 10800 h 21600"/>
                <a:gd name="T2" fmla="*/ 10800 w 21600"/>
                <a:gd name="T3" fmla="*/ 21600 h 21600"/>
                <a:gd name="T4" fmla="*/ 1356 w 21600"/>
                <a:gd name="T5" fmla="*/ 10800 h 21600"/>
                <a:gd name="T6" fmla="*/ 10800 w 21600"/>
                <a:gd name="T7" fmla="*/ 0 h 21600"/>
                <a:gd name="T8" fmla="*/ 3156 w 21600"/>
                <a:gd name="T9" fmla="*/ 3156 h 21600"/>
                <a:gd name="T10" fmla="*/ 18444 w 21600"/>
                <a:gd name="T11" fmla="*/ 1844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711" y="21600"/>
                  </a:lnTo>
                  <a:lnTo>
                    <a:pt x="1888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55" name="AutoShape 123">
              <a:extLst>
                <a:ext uri="{FF2B5EF4-FFF2-40B4-BE49-F238E27FC236}">
                  <a16:creationId xmlns:a16="http://schemas.microsoft.com/office/drawing/2014/main" id="{CD1BF021-2A63-4184-8898-9E764BE42AD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4559" y="7529"/>
              <a:ext cx="2132" cy="227"/>
            </a:xfrm>
            <a:custGeom>
              <a:avLst/>
              <a:gdLst>
                <a:gd name="G0" fmla="+- 1387 0 0"/>
                <a:gd name="G1" fmla="+- 21600 0 1387"/>
                <a:gd name="G2" fmla="*/ 1387 1 2"/>
                <a:gd name="G3" fmla="+- 21600 0 G2"/>
                <a:gd name="G4" fmla="+/ 1387 21600 2"/>
                <a:gd name="G5" fmla="+/ G1 0 2"/>
                <a:gd name="G6" fmla="*/ 21600 21600 1387"/>
                <a:gd name="G7" fmla="*/ G6 1 2"/>
                <a:gd name="G8" fmla="+- 21600 0 G7"/>
                <a:gd name="G9" fmla="*/ 21600 1 2"/>
                <a:gd name="G10" fmla="+- 1387 0 G9"/>
                <a:gd name="G11" fmla="?: G10 G8 0"/>
                <a:gd name="G12" fmla="?: G10 G7 21600"/>
                <a:gd name="T0" fmla="*/ 20906 w 21600"/>
                <a:gd name="T1" fmla="*/ 10800 h 21600"/>
                <a:gd name="T2" fmla="*/ 10800 w 21600"/>
                <a:gd name="T3" fmla="*/ 21600 h 21600"/>
                <a:gd name="T4" fmla="*/ 694 w 21600"/>
                <a:gd name="T5" fmla="*/ 10800 h 21600"/>
                <a:gd name="T6" fmla="*/ 10800 w 21600"/>
                <a:gd name="T7" fmla="*/ 0 h 21600"/>
                <a:gd name="T8" fmla="*/ 2494 w 21600"/>
                <a:gd name="T9" fmla="*/ 2494 h 21600"/>
                <a:gd name="T10" fmla="*/ 19106 w 21600"/>
                <a:gd name="T11" fmla="*/ 191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387" y="21600"/>
                  </a:lnTo>
                  <a:lnTo>
                    <a:pt x="2021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69696">
                <a:alpha val="70000"/>
              </a:srgbClr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56" name="AutoShape 124">
              <a:extLst>
                <a:ext uri="{FF2B5EF4-FFF2-40B4-BE49-F238E27FC236}">
                  <a16:creationId xmlns:a16="http://schemas.microsoft.com/office/drawing/2014/main" id="{0A603B16-4D8E-474F-8444-6DD84E6295C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 flipH="1">
              <a:off x="6102" y="7529"/>
              <a:ext cx="2132" cy="227"/>
            </a:xfrm>
            <a:custGeom>
              <a:avLst/>
              <a:gdLst>
                <a:gd name="G0" fmla="+- 1387 0 0"/>
                <a:gd name="G1" fmla="+- 21600 0 1387"/>
                <a:gd name="G2" fmla="*/ 1387 1 2"/>
                <a:gd name="G3" fmla="+- 21600 0 G2"/>
                <a:gd name="G4" fmla="+/ 1387 21600 2"/>
                <a:gd name="G5" fmla="+/ G1 0 2"/>
                <a:gd name="G6" fmla="*/ 21600 21600 1387"/>
                <a:gd name="G7" fmla="*/ G6 1 2"/>
                <a:gd name="G8" fmla="+- 21600 0 G7"/>
                <a:gd name="G9" fmla="*/ 21600 1 2"/>
                <a:gd name="G10" fmla="+- 1387 0 G9"/>
                <a:gd name="G11" fmla="?: G10 G8 0"/>
                <a:gd name="G12" fmla="?: G10 G7 21600"/>
                <a:gd name="T0" fmla="*/ 20906 w 21600"/>
                <a:gd name="T1" fmla="*/ 10800 h 21600"/>
                <a:gd name="T2" fmla="*/ 10800 w 21600"/>
                <a:gd name="T3" fmla="*/ 21600 h 21600"/>
                <a:gd name="T4" fmla="*/ 694 w 21600"/>
                <a:gd name="T5" fmla="*/ 10800 h 21600"/>
                <a:gd name="T6" fmla="*/ 10800 w 21600"/>
                <a:gd name="T7" fmla="*/ 0 h 21600"/>
                <a:gd name="T8" fmla="*/ 2494 w 21600"/>
                <a:gd name="T9" fmla="*/ 2494 h 21600"/>
                <a:gd name="T10" fmla="*/ 19106 w 21600"/>
                <a:gd name="T11" fmla="*/ 191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387" y="21600"/>
                  </a:lnTo>
                  <a:lnTo>
                    <a:pt x="2021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69696">
                <a:alpha val="70000"/>
              </a:srgbClr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57" name="Rectangle 125">
              <a:extLst>
                <a:ext uri="{FF2B5EF4-FFF2-40B4-BE49-F238E27FC236}">
                  <a16:creationId xmlns:a16="http://schemas.microsoft.com/office/drawing/2014/main" id="{2A62E207-8012-4AD1-BA9B-FDC4285C09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1" y="7190"/>
              <a:ext cx="1770" cy="68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100000">
                  <a:srgbClr val="E7E0B7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58" name="Rectangle 126">
              <a:extLst>
                <a:ext uri="{FF2B5EF4-FFF2-40B4-BE49-F238E27FC236}">
                  <a16:creationId xmlns:a16="http://schemas.microsoft.com/office/drawing/2014/main" id="{558B2724-D1AB-4311-B586-F6B7F3E3B2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1" y="7938"/>
              <a:ext cx="1770" cy="68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100000">
                  <a:srgbClr val="E7E0B7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4159" name="Group 127">
            <a:extLst>
              <a:ext uri="{FF2B5EF4-FFF2-40B4-BE49-F238E27FC236}">
                <a16:creationId xmlns:a16="http://schemas.microsoft.com/office/drawing/2014/main" id="{38B76709-93CC-43E6-A828-466F6C00A43C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1196975"/>
            <a:ext cx="995363" cy="1212850"/>
            <a:chOff x="3448" y="6939"/>
            <a:chExt cx="1860" cy="2268"/>
          </a:xfrm>
        </p:grpSpPr>
        <p:sp>
          <p:nvSpPr>
            <p:cNvPr id="44160" name="Rectangle 128">
              <a:extLst>
                <a:ext uri="{FF2B5EF4-FFF2-40B4-BE49-F238E27FC236}">
                  <a16:creationId xmlns:a16="http://schemas.microsoft.com/office/drawing/2014/main" id="{CD8D0F4B-EEA7-4954-BCD5-BE636E2C1E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1" y="9162"/>
              <a:ext cx="1814" cy="45"/>
            </a:xfrm>
            <a:prstGeom prst="rect">
              <a:avLst/>
            </a:prstGeom>
            <a:solidFill>
              <a:srgbClr val="969696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61" name="Rectangle 129">
              <a:extLst>
                <a:ext uri="{FF2B5EF4-FFF2-40B4-BE49-F238E27FC236}">
                  <a16:creationId xmlns:a16="http://schemas.microsoft.com/office/drawing/2014/main" id="{44543276-02BA-4AF2-B0F3-02AC9EE06B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8" y="6939"/>
              <a:ext cx="1860" cy="2228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100000">
                  <a:srgbClr val="E7E0B7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62" name="Rectangle 130">
              <a:extLst>
                <a:ext uri="{FF2B5EF4-FFF2-40B4-BE49-F238E27FC236}">
                  <a16:creationId xmlns:a16="http://schemas.microsoft.com/office/drawing/2014/main" id="{B7C0EA90-A977-45DE-B946-03CBE0BB4A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3" y="6986"/>
              <a:ext cx="1769" cy="2132"/>
            </a:xfrm>
            <a:prstGeom prst="rect">
              <a:avLst/>
            </a:prstGeom>
            <a:gradFill rotWithShape="1">
              <a:gsLst>
                <a:gs pos="0">
                  <a:srgbClr val="666633"/>
                </a:gs>
                <a:gs pos="100000">
                  <a:srgbClr val="666633">
                    <a:gamma/>
                    <a:tint val="63529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63" name="AutoShape 131">
              <a:extLst>
                <a:ext uri="{FF2B5EF4-FFF2-40B4-BE49-F238E27FC236}">
                  <a16:creationId xmlns:a16="http://schemas.microsoft.com/office/drawing/2014/main" id="{F0BBC3CC-0956-4EF7-9F6E-AA8FA5D47D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3" y="6986"/>
              <a:ext cx="1769" cy="136"/>
            </a:xfrm>
            <a:custGeom>
              <a:avLst/>
              <a:gdLst>
                <a:gd name="G0" fmla="+- 2711 0 0"/>
                <a:gd name="G1" fmla="+- 21600 0 2711"/>
                <a:gd name="G2" fmla="*/ 2711 1 2"/>
                <a:gd name="G3" fmla="+- 21600 0 G2"/>
                <a:gd name="G4" fmla="+/ 2711 21600 2"/>
                <a:gd name="G5" fmla="+/ G1 0 2"/>
                <a:gd name="G6" fmla="*/ 21600 21600 2711"/>
                <a:gd name="G7" fmla="*/ G6 1 2"/>
                <a:gd name="G8" fmla="+- 21600 0 G7"/>
                <a:gd name="G9" fmla="*/ 21600 1 2"/>
                <a:gd name="G10" fmla="+- 2711 0 G9"/>
                <a:gd name="G11" fmla="?: G10 G8 0"/>
                <a:gd name="G12" fmla="?: G10 G7 21600"/>
                <a:gd name="T0" fmla="*/ 20244 w 21600"/>
                <a:gd name="T1" fmla="*/ 10800 h 21600"/>
                <a:gd name="T2" fmla="*/ 10800 w 21600"/>
                <a:gd name="T3" fmla="*/ 21600 h 21600"/>
                <a:gd name="T4" fmla="*/ 1356 w 21600"/>
                <a:gd name="T5" fmla="*/ 10800 h 21600"/>
                <a:gd name="T6" fmla="*/ 10800 w 21600"/>
                <a:gd name="T7" fmla="*/ 0 h 21600"/>
                <a:gd name="T8" fmla="*/ 3156 w 21600"/>
                <a:gd name="T9" fmla="*/ 3156 h 21600"/>
                <a:gd name="T10" fmla="*/ 18444 w 21600"/>
                <a:gd name="T11" fmla="*/ 1844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711" y="21600"/>
                  </a:lnTo>
                  <a:lnTo>
                    <a:pt x="1888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808080">
                <a:alpha val="70000"/>
              </a:srgbClr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64" name="AutoShape 132">
              <a:extLst>
                <a:ext uri="{FF2B5EF4-FFF2-40B4-BE49-F238E27FC236}">
                  <a16:creationId xmlns:a16="http://schemas.microsoft.com/office/drawing/2014/main" id="{86530A1F-2448-4385-B6DF-D7E4D1ABEAA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493" y="8982"/>
              <a:ext cx="1769" cy="136"/>
            </a:xfrm>
            <a:custGeom>
              <a:avLst/>
              <a:gdLst>
                <a:gd name="G0" fmla="+- 2711 0 0"/>
                <a:gd name="G1" fmla="+- 21600 0 2711"/>
                <a:gd name="G2" fmla="*/ 2711 1 2"/>
                <a:gd name="G3" fmla="+- 21600 0 G2"/>
                <a:gd name="G4" fmla="+/ 2711 21600 2"/>
                <a:gd name="G5" fmla="+/ G1 0 2"/>
                <a:gd name="G6" fmla="*/ 21600 21600 2711"/>
                <a:gd name="G7" fmla="*/ G6 1 2"/>
                <a:gd name="G8" fmla="+- 21600 0 G7"/>
                <a:gd name="G9" fmla="*/ 21600 1 2"/>
                <a:gd name="G10" fmla="+- 2711 0 G9"/>
                <a:gd name="G11" fmla="?: G10 G8 0"/>
                <a:gd name="G12" fmla="?: G10 G7 21600"/>
                <a:gd name="T0" fmla="*/ 20244 w 21600"/>
                <a:gd name="T1" fmla="*/ 10800 h 21600"/>
                <a:gd name="T2" fmla="*/ 10800 w 21600"/>
                <a:gd name="T3" fmla="*/ 21600 h 21600"/>
                <a:gd name="T4" fmla="*/ 1356 w 21600"/>
                <a:gd name="T5" fmla="*/ 10800 h 21600"/>
                <a:gd name="T6" fmla="*/ 10800 w 21600"/>
                <a:gd name="T7" fmla="*/ 0 h 21600"/>
                <a:gd name="T8" fmla="*/ 3156 w 21600"/>
                <a:gd name="T9" fmla="*/ 3156 h 21600"/>
                <a:gd name="T10" fmla="*/ 18444 w 21600"/>
                <a:gd name="T11" fmla="*/ 1844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711" y="21600"/>
                  </a:lnTo>
                  <a:lnTo>
                    <a:pt x="1888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65" name="AutoShape 133">
              <a:extLst>
                <a:ext uri="{FF2B5EF4-FFF2-40B4-BE49-F238E27FC236}">
                  <a16:creationId xmlns:a16="http://schemas.microsoft.com/office/drawing/2014/main" id="{340EBE65-F508-4626-ACD5-C4FB53C4BBF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541" y="7938"/>
              <a:ext cx="2132" cy="227"/>
            </a:xfrm>
            <a:custGeom>
              <a:avLst/>
              <a:gdLst>
                <a:gd name="G0" fmla="+- 1387 0 0"/>
                <a:gd name="G1" fmla="+- 21600 0 1387"/>
                <a:gd name="G2" fmla="*/ 1387 1 2"/>
                <a:gd name="G3" fmla="+- 21600 0 G2"/>
                <a:gd name="G4" fmla="+/ 1387 21600 2"/>
                <a:gd name="G5" fmla="+/ G1 0 2"/>
                <a:gd name="G6" fmla="*/ 21600 21600 1387"/>
                <a:gd name="G7" fmla="*/ G6 1 2"/>
                <a:gd name="G8" fmla="+- 21600 0 G7"/>
                <a:gd name="G9" fmla="*/ 21600 1 2"/>
                <a:gd name="G10" fmla="+- 1387 0 G9"/>
                <a:gd name="G11" fmla="?: G10 G8 0"/>
                <a:gd name="G12" fmla="?: G10 G7 21600"/>
                <a:gd name="T0" fmla="*/ 20906 w 21600"/>
                <a:gd name="T1" fmla="*/ 10800 h 21600"/>
                <a:gd name="T2" fmla="*/ 10800 w 21600"/>
                <a:gd name="T3" fmla="*/ 21600 h 21600"/>
                <a:gd name="T4" fmla="*/ 694 w 21600"/>
                <a:gd name="T5" fmla="*/ 10800 h 21600"/>
                <a:gd name="T6" fmla="*/ 10800 w 21600"/>
                <a:gd name="T7" fmla="*/ 0 h 21600"/>
                <a:gd name="T8" fmla="*/ 2494 w 21600"/>
                <a:gd name="T9" fmla="*/ 2494 h 21600"/>
                <a:gd name="T10" fmla="*/ 19106 w 21600"/>
                <a:gd name="T11" fmla="*/ 191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387" y="21600"/>
                  </a:lnTo>
                  <a:lnTo>
                    <a:pt x="2021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69696">
                <a:alpha val="70000"/>
              </a:srgbClr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66" name="AutoShape 134">
              <a:extLst>
                <a:ext uri="{FF2B5EF4-FFF2-40B4-BE49-F238E27FC236}">
                  <a16:creationId xmlns:a16="http://schemas.microsoft.com/office/drawing/2014/main" id="{0CB30123-B21F-4309-B347-29B65A802E0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 flipH="1">
              <a:off x="4084" y="7938"/>
              <a:ext cx="2132" cy="227"/>
            </a:xfrm>
            <a:custGeom>
              <a:avLst/>
              <a:gdLst>
                <a:gd name="G0" fmla="+- 1387 0 0"/>
                <a:gd name="G1" fmla="+- 21600 0 1387"/>
                <a:gd name="G2" fmla="*/ 1387 1 2"/>
                <a:gd name="G3" fmla="+- 21600 0 G2"/>
                <a:gd name="G4" fmla="+/ 1387 21600 2"/>
                <a:gd name="G5" fmla="+/ G1 0 2"/>
                <a:gd name="G6" fmla="*/ 21600 21600 1387"/>
                <a:gd name="G7" fmla="*/ G6 1 2"/>
                <a:gd name="G8" fmla="+- 21600 0 G7"/>
                <a:gd name="G9" fmla="*/ 21600 1 2"/>
                <a:gd name="G10" fmla="+- 1387 0 G9"/>
                <a:gd name="G11" fmla="?: G10 G8 0"/>
                <a:gd name="G12" fmla="?: G10 G7 21600"/>
                <a:gd name="T0" fmla="*/ 20906 w 21600"/>
                <a:gd name="T1" fmla="*/ 10800 h 21600"/>
                <a:gd name="T2" fmla="*/ 10800 w 21600"/>
                <a:gd name="T3" fmla="*/ 21600 h 21600"/>
                <a:gd name="T4" fmla="*/ 694 w 21600"/>
                <a:gd name="T5" fmla="*/ 10800 h 21600"/>
                <a:gd name="T6" fmla="*/ 10800 w 21600"/>
                <a:gd name="T7" fmla="*/ 0 h 21600"/>
                <a:gd name="T8" fmla="*/ 2494 w 21600"/>
                <a:gd name="T9" fmla="*/ 2494 h 21600"/>
                <a:gd name="T10" fmla="*/ 19106 w 21600"/>
                <a:gd name="T11" fmla="*/ 191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387" y="21600"/>
                  </a:lnTo>
                  <a:lnTo>
                    <a:pt x="2021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69696">
                <a:alpha val="70000"/>
              </a:srgbClr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67" name="Rectangle 135">
              <a:extLst>
                <a:ext uri="{FF2B5EF4-FFF2-40B4-BE49-F238E27FC236}">
                  <a16:creationId xmlns:a16="http://schemas.microsoft.com/office/drawing/2014/main" id="{6FFE650E-CBF7-4899-BF6A-4E5564AD49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3" y="7599"/>
              <a:ext cx="1770" cy="68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100000">
                  <a:srgbClr val="E7E0B7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68" name="Rectangle 136">
              <a:extLst>
                <a:ext uri="{FF2B5EF4-FFF2-40B4-BE49-F238E27FC236}">
                  <a16:creationId xmlns:a16="http://schemas.microsoft.com/office/drawing/2014/main" id="{E67B2D18-27AE-454B-8468-AA13AC339E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3" y="8347"/>
              <a:ext cx="1770" cy="68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100000">
                  <a:srgbClr val="E7E0B7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69" name="Rectangle 137">
              <a:extLst>
                <a:ext uri="{FF2B5EF4-FFF2-40B4-BE49-F238E27FC236}">
                  <a16:creationId xmlns:a16="http://schemas.microsoft.com/office/drawing/2014/main" id="{27F9BC90-BEE5-481E-AC14-5D7A52F7C2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7" y="6986"/>
              <a:ext cx="884" cy="2132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100000">
                  <a:srgbClr val="E7E0B7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70" name="Rectangle 138">
              <a:extLst>
                <a:ext uri="{FF2B5EF4-FFF2-40B4-BE49-F238E27FC236}">
                  <a16:creationId xmlns:a16="http://schemas.microsoft.com/office/drawing/2014/main" id="{E55234C2-D50E-4A28-A339-8313FF5E0A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9" y="6986"/>
              <a:ext cx="884" cy="2132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100000">
                  <a:srgbClr val="E7E0B7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71" name="AutoShape 139">
              <a:extLst>
                <a:ext uri="{FF2B5EF4-FFF2-40B4-BE49-F238E27FC236}">
                  <a16:creationId xmlns:a16="http://schemas.microsoft.com/office/drawing/2014/main" id="{84D4ECBD-D46D-4D7E-B172-2373874744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7" y="7870"/>
              <a:ext cx="114" cy="29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3333">
                    <a:gamma/>
                    <a:tint val="34902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 w="254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72" name="AutoShape 140">
              <a:extLst>
                <a:ext uri="{FF2B5EF4-FFF2-40B4-BE49-F238E27FC236}">
                  <a16:creationId xmlns:a16="http://schemas.microsoft.com/office/drawing/2014/main" id="{94F8871D-80F3-4CE8-810C-A5DD96EA49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0" y="7893"/>
              <a:ext cx="68" cy="24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3333">
                    <a:gamma/>
                    <a:shade val="0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 w="254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73" name="AutoShape 141">
              <a:extLst>
                <a:ext uri="{FF2B5EF4-FFF2-40B4-BE49-F238E27FC236}">
                  <a16:creationId xmlns:a16="http://schemas.microsoft.com/office/drawing/2014/main" id="{0910453E-2977-4AD3-8E9D-97DC965925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0" y="7870"/>
              <a:ext cx="114" cy="29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3333">
                    <a:gamma/>
                    <a:tint val="34902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 w="254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74" name="AutoShape 142">
              <a:extLst>
                <a:ext uri="{FF2B5EF4-FFF2-40B4-BE49-F238E27FC236}">
                  <a16:creationId xmlns:a16="http://schemas.microsoft.com/office/drawing/2014/main" id="{9599AAF7-3163-497D-BAA4-726581666E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3" y="7893"/>
              <a:ext cx="68" cy="24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3333">
                    <a:gamma/>
                    <a:shade val="0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 w="254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4175" name="Group 143">
            <a:extLst>
              <a:ext uri="{FF2B5EF4-FFF2-40B4-BE49-F238E27FC236}">
                <a16:creationId xmlns:a16="http://schemas.microsoft.com/office/drawing/2014/main" id="{1BD9CAAD-FE77-4EAE-995F-594C69745864}"/>
              </a:ext>
            </a:extLst>
          </p:cNvPr>
          <p:cNvGrpSpPr>
            <a:grpSpLocks/>
          </p:cNvGrpSpPr>
          <p:nvPr/>
        </p:nvGrpSpPr>
        <p:grpSpPr bwMode="auto">
          <a:xfrm>
            <a:off x="4665663" y="2851150"/>
            <a:ext cx="674687" cy="1512888"/>
            <a:chOff x="11294" y="4648"/>
            <a:chExt cx="1862" cy="4173"/>
          </a:xfrm>
        </p:grpSpPr>
        <p:sp>
          <p:nvSpPr>
            <p:cNvPr id="44176" name="Rectangle 144">
              <a:extLst>
                <a:ext uri="{FF2B5EF4-FFF2-40B4-BE49-F238E27FC236}">
                  <a16:creationId xmlns:a16="http://schemas.microsoft.com/office/drawing/2014/main" id="{45DEE5AF-811C-4C76-AB41-236F567BAF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18" y="8776"/>
              <a:ext cx="1814" cy="45"/>
            </a:xfrm>
            <a:prstGeom prst="rect">
              <a:avLst/>
            </a:prstGeom>
            <a:solidFill>
              <a:srgbClr val="969696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4177" name="Group 145">
              <a:extLst>
                <a:ext uri="{FF2B5EF4-FFF2-40B4-BE49-F238E27FC236}">
                  <a16:creationId xmlns:a16="http://schemas.microsoft.com/office/drawing/2014/main" id="{F3B306A1-3A3B-4FE9-A109-592A14B4B8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95" y="6033"/>
              <a:ext cx="1860" cy="2748"/>
              <a:chOff x="11317" y="6033"/>
              <a:chExt cx="1860" cy="2748"/>
            </a:xfrm>
          </p:grpSpPr>
          <p:sp>
            <p:nvSpPr>
              <p:cNvPr id="44178" name="Rectangle 146" descr="紙ふぶき (小)">
                <a:extLst>
                  <a:ext uri="{FF2B5EF4-FFF2-40B4-BE49-F238E27FC236}">
                    <a16:creationId xmlns:a16="http://schemas.microsoft.com/office/drawing/2014/main" id="{212F615C-B8FE-4044-954C-3FE24581C4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17" y="6033"/>
                <a:ext cx="930" cy="2748"/>
              </a:xfrm>
              <a:prstGeom prst="rect">
                <a:avLst/>
              </a:prstGeom>
              <a:pattFill prst="smConfetti">
                <a:fgClr>
                  <a:srgbClr val="CC9900"/>
                </a:fgClr>
                <a:bgClr>
                  <a:srgbClr val="996633"/>
                </a:bgClr>
              </a:patt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179" name="Rectangle 147" descr="紙ふぶき (小)">
                <a:extLst>
                  <a:ext uri="{FF2B5EF4-FFF2-40B4-BE49-F238E27FC236}">
                    <a16:creationId xmlns:a16="http://schemas.microsoft.com/office/drawing/2014/main" id="{CEA02463-60FC-46ED-9EFF-B966370388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47" y="6033"/>
                <a:ext cx="930" cy="2745"/>
              </a:xfrm>
              <a:prstGeom prst="rect">
                <a:avLst/>
              </a:prstGeom>
              <a:pattFill prst="smConfetti">
                <a:fgClr>
                  <a:srgbClr val="CC9900"/>
                </a:fgClr>
                <a:bgClr>
                  <a:srgbClr val="996633"/>
                </a:bgClr>
              </a:patt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180" name="Group 148">
              <a:extLst>
                <a:ext uri="{FF2B5EF4-FFF2-40B4-BE49-F238E27FC236}">
                  <a16:creationId xmlns:a16="http://schemas.microsoft.com/office/drawing/2014/main" id="{F542AA89-C024-4210-94EE-D442B7348D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94" y="4648"/>
              <a:ext cx="1860" cy="1385"/>
              <a:chOff x="11272" y="4648"/>
              <a:chExt cx="1860" cy="1385"/>
            </a:xfrm>
          </p:grpSpPr>
          <p:sp>
            <p:nvSpPr>
              <p:cNvPr id="44181" name="Rectangle 149" descr="紙ふぶき (小)">
                <a:extLst>
                  <a:ext uri="{FF2B5EF4-FFF2-40B4-BE49-F238E27FC236}">
                    <a16:creationId xmlns:a16="http://schemas.microsoft.com/office/drawing/2014/main" id="{BF6557BA-B9A1-4F5D-A3AD-3F94E266EC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2" y="4648"/>
                <a:ext cx="930" cy="1385"/>
              </a:xfrm>
              <a:prstGeom prst="rect">
                <a:avLst/>
              </a:prstGeom>
              <a:pattFill prst="smConfetti">
                <a:fgClr>
                  <a:srgbClr val="CC9900"/>
                </a:fgClr>
                <a:bgClr>
                  <a:srgbClr val="996633"/>
                </a:bgClr>
              </a:patt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182" name="Rectangle 150" descr="紙ふぶき (小)">
                <a:extLst>
                  <a:ext uri="{FF2B5EF4-FFF2-40B4-BE49-F238E27FC236}">
                    <a16:creationId xmlns:a16="http://schemas.microsoft.com/office/drawing/2014/main" id="{0A6F3FC5-2659-44E7-BC30-CAAAC173DD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2" y="4650"/>
                <a:ext cx="930" cy="1383"/>
              </a:xfrm>
              <a:prstGeom prst="rect">
                <a:avLst/>
              </a:prstGeom>
              <a:pattFill prst="smConfetti">
                <a:fgClr>
                  <a:srgbClr val="CC9900"/>
                </a:fgClr>
                <a:bgClr>
                  <a:srgbClr val="996633"/>
                </a:bgClr>
              </a:patt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183" name="Group 151">
              <a:extLst>
                <a:ext uri="{FF2B5EF4-FFF2-40B4-BE49-F238E27FC236}">
                  <a16:creationId xmlns:a16="http://schemas.microsoft.com/office/drawing/2014/main" id="{068D43DC-6BE6-4478-BC3C-6A5C89D61FA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96" y="6034"/>
              <a:ext cx="1860" cy="2748"/>
              <a:chOff x="11317" y="6033"/>
              <a:chExt cx="1860" cy="2748"/>
            </a:xfrm>
          </p:grpSpPr>
          <p:sp>
            <p:nvSpPr>
              <p:cNvPr id="44184" name="Rectangle 152">
                <a:extLst>
                  <a:ext uri="{FF2B5EF4-FFF2-40B4-BE49-F238E27FC236}">
                    <a16:creationId xmlns:a16="http://schemas.microsoft.com/office/drawing/2014/main" id="{7E1A3AD4-4421-4C7D-8BB6-5EA11DF43E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17" y="6033"/>
                <a:ext cx="930" cy="2748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86275"/>
                      <a:invGamma/>
                      <a:alpha val="0"/>
                    </a:srgbClr>
                  </a:gs>
                </a:gsLst>
                <a:lin ang="27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185" name="Rectangle 153">
                <a:extLst>
                  <a:ext uri="{FF2B5EF4-FFF2-40B4-BE49-F238E27FC236}">
                    <a16:creationId xmlns:a16="http://schemas.microsoft.com/office/drawing/2014/main" id="{F8E7FDF8-FACF-46F8-8F45-069ED8324E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47" y="6033"/>
                <a:ext cx="930" cy="2745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86275"/>
                      <a:invGamma/>
                      <a:alpha val="0"/>
                    </a:srgbClr>
                  </a:gs>
                </a:gsLst>
                <a:lin ang="27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186" name="Group 154">
              <a:extLst>
                <a:ext uri="{FF2B5EF4-FFF2-40B4-BE49-F238E27FC236}">
                  <a16:creationId xmlns:a16="http://schemas.microsoft.com/office/drawing/2014/main" id="{210E6638-0149-47B2-BE15-A7C89D572D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95" y="4649"/>
              <a:ext cx="1860" cy="1385"/>
              <a:chOff x="11272" y="4648"/>
              <a:chExt cx="1860" cy="1385"/>
            </a:xfrm>
          </p:grpSpPr>
          <p:sp>
            <p:nvSpPr>
              <p:cNvPr id="44187" name="Rectangle 155">
                <a:extLst>
                  <a:ext uri="{FF2B5EF4-FFF2-40B4-BE49-F238E27FC236}">
                    <a16:creationId xmlns:a16="http://schemas.microsoft.com/office/drawing/2014/main" id="{546FE0D8-295B-49EC-8A68-E4BFC64587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2" y="4648"/>
                <a:ext cx="930" cy="1385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86275"/>
                      <a:invGamma/>
                      <a:alpha val="0"/>
                    </a:srgbClr>
                  </a:gs>
                </a:gsLst>
                <a:lin ang="27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188" name="Rectangle 156">
                <a:extLst>
                  <a:ext uri="{FF2B5EF4-FFF2-40B4-BE49-F238E27FC236}">
                    <a16:creationId xmlns:a16="http://schemas.microsoft.com/office/drawing/2014/main" id="{0146B7B5-D18F-4EFB-AA31-66E51BFF02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2" y="4650"/>
                <a:ext cx="930" cy="1383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alpha val="39999"/>
                    </a:srgbClr>
                  </a:gs>
                  <a:gs pos="100000">
                    <a:srgbClr val="FFFFFF">
                      <a:gamma/>
                      <a:shade val="86275"/>
                      <a:invGamma/>
                      <a:alpha val="0"/>
                    </a:srgbClr>
                  </a:gs>
                </a:gsLst>
                <a:lin ang="27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189" name="Group 157">
              <a:extLst>
                <a:ext uri="{FF2B5EF4-FFF2-40B4-BE49-F238E27FC236}">
                  <a16:creationId xmlns:a16="http://schemas.microsoft.com/office/drawing/2014/main" id="{47CF7293-5639-4C2F-BF9B-0B59A2822D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055" y="4718"/>
              <a:ext cx="94" cy="408"/>
              <a:chOff x="8210" y="3402"/>
              <a:chExt cx="204" cy="885"/>
            </a:xfrm>
          </p:grpSpPr>
          <p:sp>
            <p:nvSpPr>
              <p:cNvPr id="44190" name="Rectangle 158">
                <a:extLst>
                  <a:ext uri="{FF2B5EF4-FFF2-40B4-BE49-F238E27FC236}">
                    <a16:creationId xmlns:a16="http://schemas.microsoft.com/office/drawing/2014/main" id="{FFFDF07E-A47E-4DE9-BF2E-6C19B73853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10" y="3402"/>
                <a:ext cx="204" cy="885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shade val="46275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191" name="Rectangle 159">
                <a:extLst>
                  <a:ext uri="{FF2B5EF4-FFF2-40B4-BE49-F238E27FC236}">
                    <a16:creationId xmlns:a16="http://schemas.microsoft.com/office/drawing/2014/main" id="{112BBD67-AE75-4DD6-9B09-35F5A0B974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56" y="3448"/>
                <a:ext cx="113" cy="771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tint val="9412"/>
                      <a:invGamma/>
                    </a:srgbClr>
                  </a:gs>
                </a:gsLst>
                <a:lin ang="540000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192" name="Group 160">
              <a:extLst>
                <a:ext uri="{FF2B5EF4-FFF2-40B4-BE49-F238E27FC236}">
                  <a16:creationId xmlns:a16="http://schemas.microsoft.com/office/drawing/2014/main" id="{AF38D2CF-6405-4428-8FDD-607383374F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289" y="4718"/>
              <a:ext cx="94" cy="408"/>
              <a:chOff x="8210" y="3402"/>
              <a:chExt cx="204" cy="885"/>
            </a:xfrm>
          </p:grpSpPr>
          <p:sp>
            <p:nvSpPr>
              <p:cNvPr id="44193" name="Rectangle 161">
                <a:extLst>
                  <a:ext uri="{FF2B5EF4-FFF2-40B4-BE49-F238E27FC236}">
                    <a16:creationId xmlns:a16="http://schemas.microsoft.com/office/drawing/2014/main" id="{1B08973B-2A41-4ABE-9F12-9D14F3B7D1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10" y="3402"/>
                <a:ext cx="204" cy="885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shade val="46275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194" name="Rectangle 162">
                <a:extLst>
                  <a:ext uri="{FF2B5EF4-FFF2-40B4-BE49-F238E27FC236}">
                    <a16:creationId xmlns:a16="http://schemas.microsoft.com/office/drawing/2014/main" id="{3CEA354C-583D-40CA-8962-49F27E5C5F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56" y="3448"/>
                <a:ext cx="113" cy="771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tint val="9412"/>
                      <a:invGamma/>
                    </a:srgbClr>
                  </a:gs>
                </a:gsLst>
                <a:lin ang="540000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195" name="Group 163">
              <a:extLst>
                <a:ext uri="{FF2B5EF4-FFF2-40B4-BE49-F238E27FC236}">
                  <a16:creationId xmlns:a16="http://schemas.microsoft.com/office/drawing/2014/main" id="{4790172B-46F6-4F2C-A014-20AD1F66EF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055" y="6124"/>
              <a:ext cx="94" cy="408"/>
              <a:chOff x="8210" y="3402"/>
              <a:chExt cx="204" cy="885"/>
            </a:xfrm>
          </p:grpSpPr>
          <p:sp>
            <p:nvSpPr>
              <p:cNvPr id="44196" name="Rectangle 164">
                <a:extLst>
                  <a:ext uri="{FF2B5EF4-FFF2-40B4-BE49-F238E27FC236}">
                    <a16:creationId xmlns:a16="http://schemas.microsoft.com/office/drawing/2014/main" id="{DAECF567-C616-4473-9989-53A677D953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10" y="3402"/>
                <a:ext cx="204" cy="885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shade val="46275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197" name="Rectangle 165">
                <a:extLst>
                  <a:ext uri="{FF2B5EF4-FFF2-40B4-BE49-F238E27FC236}">
                    <a16:creationId xmlns:a16="http://schemas.microsoft.com/office/drawing/2014/main" id="{7D317B34-67C5-480F-AE70-E438372A88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56" y="3448"/>
                <a:ext cx="113" cy="771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tint val="9412"/>
                      <a:invGamma/>
                    </a:srgbClr>
                  </a:gs>
                </a:gsLst>
                <a:lin ang="540000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198" name="Group 166">
              <a:extLst>
                <a:ext uri="{FF2B5EF4-FFF2-40B4-BE49-F238E27FC236}">
                  <a16:creationId xmlns:a16="http://schemas.microsoft.com/office/drawing/2014/main" id="{3B68EC23-690B-44AB-928D-DC2D7F8AD9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289" y="6124"/>
              <a:ext cx="94" cy="408"/>
              <a:chOff x="8210" y="3402"/>
              <a:chExt cx="204" cy="885"/>
            </a:xfrm>
          </p:grpSpPr>
          <p:sp>
            <p:nvSpPr>
              <p:cNvPr id="44199" name="Rectangle 167">
                <a:extLst>
                  <a:ext uri="{FF2B5EF4-FFF2-40B4-BE49-F238E27FC236}">
                    <a16:creationId xmlns:a16="http://schemas.microsoft.com/office/drawing/2014/main" id="{02BA35FB-9AC5-488C-B790-63FA80D064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10" y="3402"/>
                <a:ext cx="204" cy="885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shade val="46275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200" name="Rectangle 168">
                <a:extLst>
                  <a:ext uri="{FF2B5EF4-FFF2-40B4-BE49-F238E27FC236}">
                    <a16:creationId xmlns:a16="http://schemas.microsoft.com/office/drawing/2014/main" id="{770FF24B-36FD-434B-880F-79CDC9B160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56" y="3448"/>
                <a:ext cx="113" cy="771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tint val="9412"/>
                      <a:invGamma/>
                    </a:srgbClr>
                  </a:gs>
                </a:gsLst>
                <a:lin ang="540000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4201" name="Group 169">
            <a:extLst>
              <a:ext uri="{FF2B5EF4-FFF2-40B4-BE49-F238E27FC236}">
                <a16:creationId xmlns:a16="http://schemas.microsoft.com/office/drawing/2014/main" id="{3A69250C-CABC-4BF0-A7E0-2ED4BE8871F1}"/>
              </a:ext>
            </a:extLst>
          </p:cNvPr>
          <p:cNvGrpSpPr>
            <a:grpSpLocks/>
          </p:cNvGrpSpPr>
          <p:nvPr/>
        </p:nvGrpSpPr>
        <p:grpSpPr bwMode="auto">
          <a:xfrm>
            <a:off x="6392863" y="3068638"/>
            <a:ext cx="995362" cy="1212850"/>
            <a:chOff x="9389" y="2198"/>
            <a:chExt cx="1861" cy="2268"/>
          </a:xfrm>
        </p:grpSpPr>
        <p:sp>
          <p:nvSpPr>
            <p:cNvPr id="44202" name="Rectangle 170">
              <a:extLst>
                <a:ext uri="{FF2B5EF4-FFF2-40B4-BE49-F238E27FC236}">
                  <a16:creationId xmlns:a16="http://schemas.microsoft.com/office/drawing/2014/main" id="{1457BEFF-1338-4ED8-8EA9-0ABDFF230F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2" y="4421"/>
              <a:ext cx="1814" cy="45"/>
            </a:xfrm>
            <a:prstGeom prst="rect">
              <a:avLst/>
            </a:prstGeom>
            <a:solidFill>
              <a:srgbClr val="969696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03" name="Rectangle 171" descr="紙ふぶき (小)">
              <a:extLst>
                <a:ext uri="{FF2B5EF4-FFF2-40B4-BE49-F238E27FC236}">
                  <a16:creationId xmlns:a16="http://schemas.microsoft.com/office/drawing/2014/main" id="{A65EF5AD-38E3-4C4B-B016-D4D95169F2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89" y="2198"/>
              <a:ext cx="930" cy="2223"/>
            </a:xfrm>
            <a:prstGeom prst="rect">
              <a:avLst/>
            </a:prstGeom>
            <a:pattFill prst="smConfetti">
              <a:fgClr>
                <a:srgbClr val="CC9900"/>
              </a:fgClr>
              <a:bgClr>
                <a:srgbClr val="996633"/>
              </a:bgClr>
            </a:patt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04" name="Rectangle 172" descr="紙ふぶき (小)">
              <a:extLst>
                <a:ext uri="{FF2B5EF4-FFF2-40B4-BE49-F238E27FC236}">
                  <a16:creationId xmlns:a16="http://schemas.microsoft.com/office/drawing/2014/main" id="{7317858A-7AA1-43D2-933A-450287C0DB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19" y="2199"/>
              <a:ext cx="930" cy="2221"/>
            </a:xfrm>
            <a:prstGeom prst="rect">
              <a:avLst/>
            </a:prstGeom>
            <a:pattFill prst="smConfetti">
              <a:fgClr>
                <a:srgbClr val="CC9900"/>
              </a:fgClr>
              <a:bgClr>
                <a:srgbClr val="996633"/>
              </a:bgClr>
            </a:patt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05" name="Rectangle 173">
              <a:extLst>
                <a:ext uri="{FF2B5EF4-FFF2-40B4-BE49-F238E27FC236}">
                  <a16:creationId xmlns:a16="http://schemas.microsoft.com/office/drawing/2014/main" id="{4C2D5913-9C54-4B36-BBA0-BEB320AC1F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90" y="2199"/>
              <a:ext cx="930" cy="2223"/>
            </a:xfrm>
            <a:prstGeom prst="rect">
              <a:avLst/>
            </a:prstGeom>
            <a:gradFill rotWithShape="1">
              <a:gsLst>
                <a:gs pos="0">
                  <a:srgbClr val="FFFFFF">
                    <a:alpha val="39999"/>
                  </a:srgbClr>
                </a:gs>
                <a:gs pos="100000">
                  <a:srgbClr val="FFFFFF">
                    <a:gamma/>
                    <a:shade val="86275"/>
                    <a:invGamma/>
                    <a:alpha val="0"/>
                  </a:srgbClr>
                </a:gs>
              </a:gsLst>
              <a:lin ang="27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06" name="Rectangle 174">
              <a:extLst>
                <a:ext uri="{FF2B5EF4-FFF2-40B4-BE49-F238E27FC236}">
                  <a16:creationId xmlns:a16="http://schemas.microsoft.com/office/drawing/2014/main" id="{E41C7E21-F725-4E37-ADDB-8FF7B0042E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0" y="2200"/>
              <a:ext cx="930" cy="2221"/>
            </a:xfrm>
            <a:prstGeom prst="rect">
              <a:avLst/>
            </a:prstGeom>
            <a:gradFill rotWithShape="1">
              <a:gsLst>
                <a:gs pos="0">
                  <a:srgbClr val="FFFFFF">
                    <a:alpha val="39999"/>
                  </a:srgbClr>
                </a:gs>
                <a:gs pos="100000">
                  <a:srgbClr val="FFFFFF">
                    <a:gamma/>
                    <a:shade val="86275"/>
                    <a:invGamma/>
                    <a:alpha val="0"/>
                  </a:srgbClr>
                </a:gs>
              </a:gsLst>
              <a:lin ang="27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4207" name="Group 175">
              <a:extLst>
                <a:ext uri="{FF2B5EF4-FFF2-40B4-BE49-F238E27FC236}">
                  <a16:creationId xmlns:a16="http://schemas.microsoft.com/office/drawing/2014/main" id="{68E04E73-BB93-479D-9F0F-FABDE48690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161" y="2314"/>
              <a:ext cx="94" cy="408"/>
              <a:chOff x="8210" y="3402"/>
              <a:chExt cx="204" cy="885"/>
            </a:xfrm>
          </p:grpSpPr>
          <p:sp>
            <p:nvSpPr>
              <p:cNvPr id="44208" name="Rectangle 176">
                <a:extLst>
                  <a:ext uri="{FF2B5EF4-FFF2-40B4-BE49-F238E27FC236}">
                    <a16:creationId xmlns:a16="http://schemas.microsoft.com/office/drawing/2014/main" id="{6E167C4D-5EAF-4046-AD0B-76633EB7FA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10" y="3402"/>
                <a:ext cx="204" cy="885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shade val="46275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209" name="Rectangle 177">
                <a:extLst>
                  <a:ext uri="{FF2B5EF4-FFF2-40B4-BE49-F238E27FC236}">
                    <a16:creationId xmlns:a16="http://schemas.microsoft.com/office/drawing/2014/main" id="{F938C66E-7E01-4195-B96B-37ED2981FC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56" y="3448"/>
                <a:ext cx="113" cy="771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tint val="9412"/>
                      <a:invGamma/>
                    </a:srgbClr>
                  </a:gs>
                </a:gsLst>
                <a:lin ang="540000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210" name="Group 178">
              <a:extLst>
                <a:ext uri="{FF2B5EF4-FFF2-40B4-BE49-F238E27FC236}">
                  <a16:creationId xmlns:a16="http://schemas.microsoft.com/office/drawing/2014/main" id="{ED0182E3-D732-4CFD-B125-11EB16F3D3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387" y="2314"/>
              <a:ext cx="94" cy="408"/>
              <a:chOff x="8210" y="3402"/>
              <a:chExt cx="204" cy="885"/>
            </a:xfrm>
          </p:grpSpPr>
          <p:sp>
            <p:nvSpPr>
              <p:cNvPr id="44211" name="Rectangle 179">
                <a:extLst>
                  <a:ext uri="{FF2B5EF4-FFF2-40B4-BE49-F238E27FC236}">
                    <a16:creationId xmlns:a16="http://schemas.microsoft.com/office/drawing/2014/main" id="{4F4E6CA1-7E20-4C23-BB61-E4B0EC0580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10" y="3402"/>
                <a:ext cx="204" cy="885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shade val="46275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212" name="Rectangle 180">
                <a:extLst>
                  <a:ext uri="{FF2B5EF4-FFF2-40B4-BE49-F238E27FC236}">
                    <a16:creationId xmlns:a16="http://schemas.microsoft.com/office/drawing/2014/main" id="{74DE8E5A-14D1-4B6A-8371-BD0191608B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56" y="3448"/>
                <a:ext cx="113" cy="771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tint val="9412"/>
                      <a:invGamma/>
                    </a:srgbClr>
                  </a:gs>
                </a:gsLst>
                <a:lin ang="540000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44213" name="Text Box 181">
            <a:extLst>
              <a:ext uri="{FF2B5EF4-FFF2-40B4-BE49-F238E27FC236}">
                <a16:creationId xmlns:a16="http://schemas.microsoft.com/office/drawing/2014/main" id="{73CF9B02-194D-408A-BBDF-148386FB02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書棚</a:t>
            </a:r>
          </a:p>
        </p:txBody>
      </p:sp>
      <p:sp>
        <p:nvSpPr>
          <p:cNvPr id="44214" name="Text Box 182">
            <a:extLst>
              <a:ext uri="{FF2B5EF4-FFF2-40B4-BE49-F238E27FC236}">
                <a16:creationId xmlns:a16="http://schemas.microsoft.com/office/drawing/2014/main" id="{F4675DF5-8E50-42F8-A073-5BDB9E5D48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書棚</a:t>
            </a:r>
          </a:p>
        </p:txBody>
      </p:sp>
      <p:sp>
        <p:nvSpPr>
          <p:cNvPr id="44215" name="Text Box 183">
            <a:extLst>
              <a:ext uri="{FF2B5EF4-FFF2-40B4-BE49-F238E27FC236}">
                <a16:creationId xmlns:a16="http://schemas.microsoft.com/office/drawing/2014/main" id="{7945D842-497D-4A89-80C1-39FB117773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書棚</a:t>
            </a:r>
          </a:p>
        </p:txBody>
      </p:sp>
      <p:sp>
        <p:nvSpPr>
          <p:cNvPr id="44216" name="Text Box 184">
            <a:extLst>
              <a:ext uri="{FF2B5EF4-FFF2-40B4-BE49-F238E27FC236}">
                <a16:creationId xmlns:a16="http://schemas.microsoft.com/office/drawing/2014/main" id="{D17173E6-3E8F-4FAD-A28C-D3391F3796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書棚</a:t>
            </a:r>
          </a:p>
        </p:txBody>
      </p:sp>
      <p:sp>
        <p:nvSpPr>
          <p:cNvPr id="44217" name="Text Box 185">
            <a:extLst>
              <a:ext uri="{FF2B5EF4-FFF2-40B4-BE49-F238E27FC236}">
                <a16:creationId xmlns:a16="http://schemas.microsoft.com/office/drawing/2014/main" id="{A381F862-A533-4824-8F09-54F958B1ED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書棚</a:t>
            </a:r>
          </a:p>
        </p:txBody>
      </p:sp>
      <p:sp>
        <p:nvSpPr>
          <p:cNvPr id="44218" name="Text Box 186">
            <a:extLst>
              <a:ext uri="{FF2B5EF4-FFF2-40B4-BE49-F238E27FC236}">
                <a16:creationId xmlns:a16="http://schemas.microsoft.com/office/drawing/2014/main" id="{EC7F9E22-0287-4987-B6B8-A2FDCA66FB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書棚</a:t>
            </a:r>
          </a:p>
        </p:txBody>
      </p:sp>
      <p:sp>
        <p:nvSpPr>
          <p:cNvPr id="44219" name="Text Box 187">
            <a:extLst>
              <a:ext uri="{FF2B5EF4-FFF2-40B4-BE49-F238E27FC236}">
                <a16:creationId xmlns:a16="http://schemas.microsoft.com/office/drawing/2014/main" id="{2CDE709F-85A7-45B1-AA00-34F8EFA951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書棚</a:t>
            </a:r>
          </a:p>
        </p:txBody>
      </p:sp>
      <p:sp>
        <p:nvSpPr>
          <p:cNvPr id="44220" name="Text Box 188">
            <a:extLst>
              <a:ext uri="{FF2B5EF4-FFF2-40B4-BE49-F238E27FC236}">
                <a16:creationId xmlns:a16="http://schemas.microsoft.com/office/drawing/2014/main" id="{B04ECF5D-EAD0-4F6D-AD80-7BB428B294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書棚</a:t>
            </a:r>
          </a:p>
        </p:txBody>
      </p:sp>
      <p:sp>
        <p:nvSpPr>
          <p:cNvPr id="44221" name="Text Box 189">
            <a:extLst>
              <a:ext uri="{FF2B5EF4-FFF2-40B4-BE49-F238E27FC236}">
                <a16:creationId xmlns:a16="http://schemas.microsoft.com/office/drawing/2014/main" id="{7DB477C1-3989-4F1B-B8CE-A36C8B10F9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書棚</a:t>
            </a:r>
          </a:p>
        </p:txBody>
      </p:sp>
      <p:sp>
        <p:nvSpPr>
          <p:cNvPr id="44222" name="Text Box 190">
            <a:extLst>
              <a:ext uri="{FF2B5EF4-FFF2-40B4-BE49-F238E27FC236}">
                <a16:creationId xmlns:a16="http://schemas.microsoft.com/office/drawing/2014/main" id="{2E3FDB45-4B57-4550-BEDE-C447A81432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スチールラック</a:t>
            </a:r>
          </a:p>
        </p:txBody>
      </p:sp>
      <p:sp>
        <p:nvSpPr>
          <p:cNvPr id="44223" name="Text Box 191">
            <a:extLst>
              <a:ext uri="{FF2B5EF4-FFF2-40B4-BE49-F238E27FC236}">
                <a16:creationId xmlns:a16="http://schemas.microsoft.com/office/drawing/2014/main" id="{F58FF32C-E598-4D8D-9E71-AE9D95F59A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スチールラック</a:t>
            </a:r>
          </a:p>
        </p:txBody>
      </p:sp>
      <p:sp>
        <p:nvSpPr>
          <p:cNvPr id="44224" name="Text Box 192">
            <a:extLst>
              <a:ext uri="{FF2B5EF4-FFF2-40B4-BE49-F238E27FC236}">
                <a16:creationId xmlns:a16="http://schemas.microsoft.com/office/drawing/2014/main" id="{B467A189-7EC4-457A-8D31-A375D29E5E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スチールラック</a:t>
            </a:r>
          </a:p>
        </p:txBody>
      </p:sp>
      <p:sp>
        <p:nvSpPr>
          <p:cNvPr id="44225" name="Text Box 193">
            <a:extLst>
              <a:ext uri="{FF2B5EF4-FFF2-40B4-BE49-F238E27FC236}">
                <a16:creationId xmlns:a16="http://schemas.microsoft.com/office/drawing/2014/main" id="{43E91211-420D-4BAE-87DC-C00311A16D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整理棚</a:t>
            </a:r>
          </a:p>
        </p:txBody>
      </p:sp>
      <p:sp>
        <p:nvSpPr>
          <p:cNvPr id="44226" name="Text Box 194">
            <a:extLst>
              <a:ext uri="{FF2B5EF4-FFF2-40B4-BE49-F238E27FC236}">
                <a16:creationId xmlns:a16="http://schemas.microsoft.com/office/drawing/2014/main" id="{B50DC994-53F0-42FE-BDDC-042C2F00BF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整理棚</a:t>
            </a:r>
          </a:p>
        </p:txBody>
      </p:sp>
      <p:sp>
        <p:nvSpPr>
          <p:cNvPr id="44227" name="Text Box 195">
            <a:extLst>
              <a:ext uri="{FF2B5EF4-FFF2-40B4-BE49-F238E27FC236}">
                <a16:creationId xmlns:a16="http://schemas.microsoft.com/office/drawing/2014/main" id="{997E1511-052A-41FA-9F84-FA16DAFACA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整理棚</a:t>
            </a:r>
          </a:p>
        </p:txBody>
      </p:sp>
      <p:sp>
        <p:nvSpPr>
          <p:cNvPr id="44228" name="Rectangle 196">
            <a:extLst>
              <a:ext uri="{FF2B5EF4-FFF2-40B4-BE49-F238E27FC236}">
                <a16:creationId xmlns:a16="http://schemas.microsoft.com/office/drawing/2014/main" id="{D5D4C7B2-70CC-42DD-841A-3FD45A01B0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オフィス家具（収納）</a:t>
            </a:r>
          </a:p>
        </p:txBody>
      </p:sp>
      <p:grpSp>
        <p:nvGrpSpPr>
          <p:cNvPr id="44229" name="Group 197">
            <a:extLst>
              <a:ext uri="{FF2B5EF4-FFF2-40B4-BE49-F238E27FC236}">
                <a16:creationId xmlns:a16="http://schemas.microsoft.com/office/drawing/2014/main" id="{B1B3760C-5D99-4125-A0BB-426A9BFA5CDC}"/>
              </a:ext>
            </a:extLst>
          </p:cNvPr>
          <p:cNvGrpSpPr>
            <a:grpSpLocks/>
          </p:cNvGrpSpPr>
          <p:nvPr/>
        </p:nvGrpSpPr>
        <p:grpSpPr bwMode="auto">
          <a:xfrm>
            <a:off x="776288" y="5157788"/>
            <a:ext cx="792162" cy="1092200"/>
            <a:chOff x="7893" y="5353"/>
            <a:chExt cx="1134" cy="1564"/>
          </a:xfrm>
        </p:grpSpPr>
        <p:grpSp>
          <p:nvGrpSpPr>
            <p:cNvPr id="44230" name="Group 198">
              <a:extLst>
                <a:ext uri="{FF2B5EF4-FFF2-40B4-BE49-F238E27FC236}">
                  <a16:creationId xmlns:a16="http://schemas.microsoft.com/office/drawing/2014/main" id="{7DD01A90-2E14-43A9-8ADF-E32C402BFB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93" y="6487"/>
              <a:ext cx="1134" cy="22"/>
              <a:chOff x="7949" y="6543"/>
              <a:chExt cx="1118" cy="23"/>
            </a:xfrm>
          </p:grpSpPr>
          <p:sp>
            <p:nvSpPr>
              <p:cNvPr id="44231" name="Rectangle 199">
                <a:extLst>
                  <a:ext uri="{FF2B5EF4-FFF2-40B4-BE49-F238E27FC236}">
                    <a16:creationId xmlns:a16="http://schemas.microsoft.com/office/drawing/2014/main" id="{5BA09BD9-E5B9-444C-A77B-F4C3CBE25A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388334">
                <a:off x="7949" y="6543"/>
                <a:ext cx="1117" cy="22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232" name="Rectangle 200">
                <a:extLst>
                  <a:ext uri="{FF2B5EF4-FFF2-40B4-BE49-F238E27FC236}">
                    <a16:creationId xmlns:a16="http://schemas.microsoft.com/office/drawing/2014/main" id="{5652E60F-2616-4566-BF9D-691C7C74E4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388334" flipH="1">
                <a:off x="7950" y="6544"/>
                <a:ext cx="1117" cy="22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233" name="Group 201">
              <a:extLst>
                <a:ext uri="{FF2B5EF4-FFF2-40B4-BE49-F238E27FC236}">
                  <a16:creationId xmlns:a16="http://schemas.microsoft.com/office/drawing/2014/main" id="{430A24C8-2552-4A93-933C-5E336F8C21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93" y="5761"/>
              <a:ext cx="1134" cy="22"/>
              <a:chOff x="7949" y="6543"/>
              <a:chExt cx="1118" cy="23"/>
            </a:xfrm>
          </p:grpSpPr>
          <p:sp>
            <p:nvSpPr>
              <p:cNvPr id="44234" name="Rectangle 202">
                <a:extLst>
                  <a:ext uri="{FF2B5EF4-FFF2-40B4-BE49-F238E27FC236}">
                    <a16:creationId xmlns:a16="http://schemas.microsoft.com/office/drawing/2014/main" id="{DADAD669-0A13-45F5-9FF2-3FF27EC5B1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388334">
                <a:off x="7949" y="6543"/>
                <a:ext cx="1117" cy="22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235" name="Rectangle 203">
                <a:extLst>
                  <a:ext uri="{FF2B5EF4-FFF2-40B4-BE49-F238E27FC236}">
                    <a16:creationId xmlns:a16="http://schemas.microsoft.com/office/drawing/2014/main" id="{50CA7A5D-06C2-4772-A76A-DB462D6F4A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388334" flipH="1">
                <a:off x="7950" y="6544"/>
                <a:ext cx="1117" cy="22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4236" name="Rectangle 204">
              <a:extLst>
                <a:ext uri="{FF2B5EF4-FFF2-40B4-BE49-F238E27FC236}">
                  <a16:creationId xmlns:a16="http://schemas.microsoft.com/office/drawing/2014/main" id="{AA7FE2B2-9204-42C0-97F5-0FEFAB7D7F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06" y="6487"/>
              <a:ext cx="907" cy="2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25490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37" name="Rectangle 205">
              <a:extLst>
                <a:ext uri="{FF2B5EF4-FFF2-40B4-BE49-F238E27FC236}">
                  <a16:creationId xmlns:a16="http://schemas.microsoft.com/office/drawing/2014/main" id="{B801B41A-00F3-4EA6-81EC-B0D86AF202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06" y="6850"/>
              <a:ext cx="907" cy="2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25490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38" name="Rectangle 206">
              <a:extLst>
                <a:ext uri="{FF2B5EF4-FFF2-40B4-BE49-F238E27FC236}">
                  <a16:creationId xmlns:a16="http://schemas.microsoft.com/office/drawing/2014/main" id="{EE52D234-9E8E-4780-A0E2-30CCECD6BC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06" y="6124"/>
              <a:ext cx="907" cy="2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25490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39" name="Rectangle 207">
              <a:extLst>
                <a:ext uri="{FF2B5EF4-FFF2-40B4-BE49-F238E27FC236}">
                  <a16:creationId xmlns:a16="http://schemas.microsoft.com/office/drawing/2014/main" id="{3D65D429-5C4C-414A-8626-287098D02F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06" y="5761"/>
              <a:ext cx="907" cy="2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25490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40" name="Rectangle 208">
              <a:extLst>
                <a:ext uri="{FF2B5EF4-FFF2-40B4-BE49-F238E27FC236}">
                  <a16:creationId xmlns:a16="http://schemas.microsoft.com/office/drawing/2014/main" id="{A4151646-EFCC-4841-9FFD-59B9817F2B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06" y="5398"/>
              <a:ext cx="907" cy="2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25490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41" name="Rectangle 209">
              <a:extLst>
                <a:ext uri="{FF2B5EF4-FFF2-40B4-BE49-F238E27FC236}">
                  <a16:creationId xmlns:a16="http://schemas.microsoft.com/office/drawing/2014/main" id="{8C154488-420E-4EBB-ADD1-1A236D18A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06" y="5353"/>
              <a:ext cx="44" cy="1564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549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42" name="Rectangle 210">
              <a:extLst>
                <a:ext uri="{FF2B5EF4-FFF2-40B4-BE49-F238E27FC236}">
                  <a16:creationId xmlns:a16="http://schemas.microsoft.com/office/drawing/2014/main" id="{D5A201F9-0CB2-48E5-93F6-1A1217F110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68" y="5353"/>
              <a:ext cx="45" cy="1564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549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43" name="Rectangle 211">
              <a:extLst>
                <a:ext uri="{FF2B5EF4-FFF2-40B4-BE49-F238E27FC236}">
                  <a16:creationId xmlns:a16="http://schemas.microsoft.com/office/drawing/2014/main" id="{897DA623-02ED-4BA1-9650-9E697FEEF5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06" y="6895"/>
              <a:ext cx="45" cy="22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44" name="Rectangle 212">
              <a:extLst>
                <a:ext uri="{FF2B5EF4-FFF2-40B4-BE49-F238E27FC236}">
                  <a16:creationId xmlns:a16="http://schemas.microsoft.com/office/drawing/2014/main" id="{08BBD97F-C39D-463F-853F-5E667DC7A4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67" y="6895"/>
              <a:ext cx="46" cy="22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4245" name="Group 213">
            <a:extLst>
              <a:ext uri="{FF2B5EF4-FFF2-40B4-BE49-F238E27FC236}">
                <a16:creationId xmlns:a16="http://schemas.microsoft.com/office/drawing/2014/main" id="{EABAE171-E7D1-4FEE-97BC-1488E5523884}"/>
              </a:ext>
            </a:extLst>
          </p:cNvPr>
          <p:cNvGrpSpPr>
            <a:grpSpLocks/>
          </p:cNvGrpSpPr>
          <p:nvPr/>
        </p:nvGrpSpPr>
        <p:grpSpPr bwMode="auto">
          <a:xfrm>
            <a:off x="8337550" y="3778250"/>
            <a:ext cx="792163" cy="585788"/>
            <a:chOff x="8868" y="6078"/>
            <a:chExt cx="1134" cy="839"/>
          </a:xfrm>
        </p:grpSpPr>
        <p:grpSp>
          <p:nvGrpSpPr>
            <p:cNvPr id="44246" name="Group 214">
              <a:extLst>
                <a:ext uri="{FF2B5EF4-FFF2-40B4-BE49-F238E27FC236}">
                  <a16:creationId xmlns:a16="http://schemas.microsoft.com/office/drawing/2014/main" id="{3E19E4CF-CC6F-43A5-9724-5340F7514D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868" y="6487"/>
              <a:ext cx="1134" cy="22"/>
              <a:chOff x="7949" y="6543"/>
              <a:chExt cx="1118" cy="23"/>
            </a:xfrm>
          </p:grpSpPr>
          <p:sp>
            <p:nvSpPr>
              <p:cNvPr id="44247" name="Rectangle 215">
                <a:extLst>
                  <a:ext uri="{FF2B5EF4-FFF2-40B4-BE49-F238E27FC236}">
                    <a16:creationId xmlns:a16="http://schemas.microsoft.com/office/drawing/2014/main" id="{B9B7CA71-E9C9-4E02-A73A-B5EC67C1F9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388334">
                <a:off x="7949" y="6543"/>
                <a:ext cx="1117" cy="22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248" name="Rectangle 216">
                <a:extLst>
                  <a:ext uri="{FF2B5EF4-FFF2-40B4-BE49-F238E27FC236}">
                    <a16:creationId xmlns:a16="http://schemas.microsoft.com/office/drawing/2014/main" id="{42D71D8A-4484-43A8-B70B-2804262EFA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388334" flipH="1">
                <a:off x="7950" y="6544"/>
                <a:ext cx="1117" cy="22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4249" name="Rectangle 217">
              <a:extLst>
                <a:ext uri="{FF2B5EF4-FFF2-40B4-BE49-F238E27FC236}">
                  <a16:creationId xmlns:a16="http://schemas.microsoft.com/office/drawing/2014/main" id="{28319048-10D2-43E5-AF2E-0968C72EE3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81" y="6487"/>
              <a:ext cx="907" cy="2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25490"/>
                    <a:invGamma/>
                  </a:srgbClr>
                </a:gs>
              </a:gsLst>
              <a:lin ang="54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50" name="Rectangle 218">
              <a:extLst>
                <a:ext uri="{FF2B5EF4-FFF2-40B4-BE49-F238E27FC236}">
                  <a16:creationId xmlns:a16="http://schemas.microsoft.com/office/drawing/2014/main" id="{979AECB5-DC45-413A-9F2B-25E28CD305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81" y="6850"/>
              <a:ext cx="907" cy="2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25490"/>
                    <a:invGamma/>
                  </a:srgbClr>
                </a:gs>
              </a:gsLst>
              <a:lin ang="54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51" name="Rectangle 219">
              <a:extLst>
                <a:ext uri="{FF2B5EF4-FFF2-40B4-BE49-F238E27FC236}">
                  <a16:creationId xmlns:a16="http://schemas.microsoft.com/office/drawing/2014/main" id="{441E34FC-C802-464B-A32D-582F54F1AA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81" y="6124"/>
              <a:ext cx="907" cy="2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25490"/>
                    <a:invGamma/>
                  </a:srgbClr>
                </a:gs>
              </a:gsLst>
              <a:lin ang="54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52" name="Rectangle 220">
              <a:extLst>
                <a:ext uri="{FF2B5EF4-FFF2-40B4-BE49-F238E27FC236}">
                  <a16:creationId xmlns:a16="http://schemas.microsoft.com/office/drawing/2014/main" id="{AA9921F2-CACA-41C2-B853-E7D2AD91DF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81" y="6078"/>
              <a:ext cx="44" cy="839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549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53" name="Rectangle 221">
              <a:extLst>
                <a:ext uri="{FF2B5EF4-FFF2-40B4-BE49-F238E27FC236}">
                  <a16:creationId xmlns:a16="http://schemas.microsoft.com/office/drawing/2014/main" id="{5A8EB768-7D8B-4E85-9432-8112A3B7A1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43" y="6078"/>
              <a:ext cx="45" cy="839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549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54" name="Rectangle 222">
              <a:extLst>
                <a:ext uri="{FF2B5EF4-FFF2-40B4-BE49-F238E27FC236}">
                  <a16:creationId xmlns:a16="http://schemas.microsoft.com/office/drawing/2014/main" id="{A142BD23-453A-4F59-9E42-027247C6B3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81" y="6895"/>
              <a:ext cx="45" cy="22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55" name="Rectangle 223">
              <a:extLst>
                <a:ext uri="{FF2B5EF4-FFF2-40B4-BE49-F238E27FC236}">
                  <a16:creationId xmlns:a16="http://schemas.microsoft.com/office/drawing/2014/main" id="{BE4C06A6-474D-4A98-9159-EE6CF20480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42" y="6895"/>
              <a:ext cx="46" cy="22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4256" name="Group 224">
            <a:extLst>
              <a:ext uri="{FF2B5EF4-FFF2-40B4-BE49-F238E27FC236}">
                <a16:creationId xmlns:a16="http://schemas.microsoft.com/office/drawing/2014/main" id="{B6745B55-4D7A-45C6-93B7-413360C1D603}"/>
              </a:ext>
            </a:extLst>
          </p:cNvPr>
          <p:cNvGrpSpPr>
            <a:grpSpLocks/>
          </p:cNvGrpSpPr>
          <p:nvPr/>
        </p:nvGrpSpPr>
        <p:grpSpPr bwMode="auto">
          <a:xfrm>
            <a:off x="2649538" y="4724400"/>
            <a:ext cx="792162" cy="1582738"/>
            <a:chOff x="6872" y="4650"/>
            <a:chExt cx="1134" cy="2267"/>
          </a:xfrm>
        </p:grpSpPr>
        <p:grpSp>
          <p:nvGrpSpPr>
            <p:cNvPr id="44257" name="Group 225">
              <a:extLst>
                <a:ext uri="{FF2B5EF4-FFF2-40B4-BE49-F238E27FC236}">
                  <a16:creationId xmlns:a16="http://schemas.microsoft.com/office/drawing/2014/main" id="{C5B1A7E8-6ABD-46FE-9A00-32A9D6CD30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72" y="6487"/>
              <a:ext cx="1134" cy="22"/>
              <a:chOff x="7949" y="6543"/>
              <a:chExt cx="1118" cy="23"/>
            </a:xfrm>
          </p:grpSpPr>
          <p:sp>
            <p:nvSpPr>
              <p:cNvPr id="44258" name="Rectangle 226">
                <a:extLst>
                  <a:ext uri="{FF2B5EF4-FFF2-40B4-BE49-F238E27FC236}">
                    <a16:creationId xmlns:a16="http://schemas.microsoft.com/office/drawing/2014/main" id="{1412877F-187F-4246-AB5C-E924B5736A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388334">
                <a:off x="7949" y="6543"/>
                <a:ext cx="1117" cy="22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259" name="Rectangle 227">
                <a:extLst>
                  <a:ext uri="{FF2B5EF4-FFF2-40B4-BE49-F238E27FC236}">
                    <a16:creationId xmlns:a16="http://schemas.microsoft.com/office/drawing/2014/main" id="{CA980E47-3F4F-44BB-911A-2D9EC2828B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388334" flipH="1">
                <a:off x="7950" y="6544"/>
                <a:ext cx="1117" cy="22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260" name="Group 228">
              <a:extLst>
                <a:ext uri="{FF2B5EF4-FFF2-40B4-BE49-F238E27FC236}">
                  <a16:creationId xmlns:a16="http://schemas.microsoft.com/office/drawing/2014/main" id="{8EA1501B-0A31-4315-B47F-34B864C4BE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72" y="5761"/>
              <a:ext cx="1134" cy="22"/>
              <a:chOff x="7949" y="6543"/>
              <a:chExt cx="1118" cy="23"/>
            </a:xfrm>
          </p:grpSpPr>
          <p:sp>
            <p:nvSpPr>
              <p:cNvPr id="44261" name="Rectangle 229">
                <a:extLst>
                  <a:ext uri="{FF2B5EF4-FFF2-40B4-BE49-F238E27FC236}">
                    <a16:creationId xmlns:a16="http://schemas.microsoft.com/office/drawing/2014/main" id="{5260DB83-3768-4DF9-A653-AD12833F94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388334">
                <a:off x="7949" y="6543"/>
                <a:ext cx="1117" cy="22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262" name="Rectangle 230">
                <a:extLst>
                  <a:ext uri="{FF2B5EF4-FFF2-40B4-BE49-F238E27FC236}">
                    <a16:creationId xmlns:a16="http://schemas.microsoft.com/office/drawing/2014/main" id="{66380C6C-A9D0-486C-8E0B-74DDB831F5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388334" flipH="1">
                <a:off x="7950" y="6544"/>
                <a:ext cx="1117" cy="22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263" name="Group 231">
              <a:extLst>
                <a:ext uri="{FF2B5EF4-FFF2-40B4-BE49-F238E27FC236}">
                  <a16:creationId xmlns:a16="http://schemas.microsoft.com/office/drawing/2014/main" id="{B83C09F4-E88F-4B01-A48A-87958FC64D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72" y="5035"/>
              <a:ext cx="1134" cy="22"/>
              <a:chOff x="7949" y="6543"/>
              <a:chExt cx="1118" cy="23"/>
            </a:xfrm>
          </p:grpSpPr>
          <p:sp>
            <p:nvSpPr>
              <p:cNvPr id="44264" name="Rectangle 232">
                <a:extLst>
                  <a:ext uri="{FF2B5EF4-FFF2-40B4-BE49-F238E27FC236}">
                    <a16:creationId xmlns:a16="http://schemas.microsoft.com/office/drawing/2014/main" id="{16508020-4D96-4CB5-9C2B-1108A4F08D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388334">
                <a:off x="7949" y="6543"/>
                <a:ext cx="1117" cy="22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265" name="Rectangle 233">
                <a:extLst>
                  <a:ext uri="{FF2B5EF4-FFF2-40B4-BE49-F238E27FC236}">
                    <a16:creationId xmlns:a16="http://schemas.microsoft.com/office/drawing/2014/main" id="{69CAB57E-EE7B-4F48-9360-BA367AB804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388334" flipH="1">
                <a:off x="7950" y="6544"/>
                <a:ext cx="1117" cy="22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4266" name="Rectangle 234">
              <a:extLst>
                <a:ext uri="{FF2B5EF4-FFF2-40B4-BE49-F238E27FC236}">
                  <a16:creationId xmlns:a16="http://schemas.microsoft.com/office/drawing/2014/main" id="{11ADB013-FFAB-47C4-9B84-C35B182D26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5" y="6487"/>
              <a:ext cx="907" cy="2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25490"/>
                    <a:invGamma/>
                  </a:srgbClr>
                </a:gs>
              </a:gsLst>
              <a:lin ang="54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67" name="Rectangle 235">
              <a:extLst>
                <a:ext uri="{FF2B5EF4-FFF2-40B4-BE49-F238E27FC236}">
                  <a16:creationId xmlns:a16="http://schemas.microsoft.com/office/drawing/2014/main" id="{E8F8E20D-785F-46E1-B6A9-D8B0BDD40D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5" y="6850"/>
              <a:ext cx="907" cy="2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25490"/>
                    <a:invGamma/>
                  </a:srgbClr>
                </a:gs>
              </a:gsLst>
              <a:lin ang="54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68" name="Rectangle 236">
              <a:extLst>
                <a:ext uri="{FF2B5EF4-FFF2-40B4-BE49-F238E27FC236}">
                  <a16:creationId xmlns:a16="http://schemas.microsoft.com/office/drawing/2014/main" id="{9299FC93-4914-493E-977F-A3859AE4E0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5" y="6124"/>
              <a:ext cx="907" cy="2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25490"/>
                    <a:invGamma/>
                  </a:srgbClr>
                </a:gs>
              </a:gsLst>
              <a:lin ang="54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69" name="Rectangle 237">
              <a:extLst>
                <a:ext uri="{FF2B5EF4-FFF2-40B4-BE49-F238E27FC236}">
                  <a16:creationId xmlns:a16="http://schemas.microsoft.com/office/drawing/2014/main" id="{9A16D7BE-CB41-459D-999F-7DAAA9004D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5" y="5761"/>
              <a:ext cx="907" cy="2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25490"/>
                    <a:invGamma/>
                  </a:srgbClr>
                </a:gs>
              </a:gsLst>
              <a:lin ang="54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70" name="Rectangle 238">
              <a:extLst>
                <a:ext uri="{FF2B5EF4-FFF2-40B4-BE49-F238E27FC236}">
                  <a16:creationId xmlns:a16="http://schemas.microsoft.com/office/drawing/2014/main" id="{17C03998-23D3-4CDE-A5E8-A2DE1DFDB7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5" y="5398"/>
              <a:ext cx="907" cy="2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25490"/>
                    <a:invGamma/>
                  </a:srgbClr>
                </a:gs>
              </a:gsLst>
              <a:lin ang="54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71" name="Rectangle 239">
              <a:extLst>
                <a:ext uri="{FF2B5EF4-FFF2-40B4-BE49-F238E27FC236}">
                  <a16:creationId xmlns:a16="http://schemas.microsoft.com/office/drawing/2014/main" id="{48BF955B-1405-4378-A396-80864833A4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5" y="5035"/>
              <a:ext cx="907" cy="2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25490"/>
                    <a:invGamma/>
                  </a:srgbClr>
                </a:gs>
              </a:gsLst>
              <a:lin ang="54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72" name="Rectangle 240">
              <a:extLst>
                <a:ext uri="{FF2B5EF4-FFF2-40B4-BE49-F238E27FC236}">
                  <a16:creationId xmlns:a16="http://schemas.microsoft.com/office/drawing/2014/main" id="{EBB16CCF-6FB5-4796-B3E4-135208DF34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5" y="4672"/>
              <a:ext cx="907" cy="2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25490"/>
                    <a:invGamma/>
                  </a:srgbClr>
                </a:gs>
              </a:gsLst>
              <a:lin ang="54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73" name="Rectangle 241">
              <a:extLst>
                <a:ext uri="{FF2B5EF4-FFF2-40B4-BE49-F238E27FC236}">
                  <a16:creationId xmlns:a16="http://schemas.microsoft.com/office/drawing/2014/main" id="{EF966BE2-7E0B-4142-8039-2EDD7B166B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5" y="4650"/>
              <a:ext cx="45" cy="2267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549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74" name="Rectangle 242">
              <a:extLst>
                <a:ext uri="{FF2B5EF4-FFF2-40B4-BE49-F238E27FC236}">
                  <a16:creationId xmlns:a16="http://schemas.microsoft.com/office/drawing/2014/main" id="{09E73A20-C68E-4CFB-9BE4-F5EA609622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7" y="4650"/>
              <a:ext cx="46" cy="2267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549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75" name="Rectangle 243">
              <a:extLst>
                <a:ext uri="{FF2B5EF4-FFF2-40B4-BE49-F238E27FC236}">
                  <a16:creationId xmlns:a16="http://schemas.microsoft.com/office/drawing/2014/main" id="{CF43D973-0F08-4B70-A8D8-4862E1993F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5" y="6895"/>
              <a:ext cx="45" cy="22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76" name="Rectangle 244">
              <a:extLst>
                <a:ext uri="{FF2B5EF4-FFF2-40B4-BE49-F238E27FC236}">
                  <a16:creationId xmlns:a16="http://schemas.microsoft.com/office/drawing/2014/main" id="{50C228BD-B567-492E-AB31-CB4DB10025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6" y="6895"/>
              <a:ext cx="46" cy="22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4277" name="Group 245">
            <a:extLst>
              <a:ext uri="{FF2B5EF4-FFF2-40B4-BE49-F238E27FC236}">
                <a16:creationId xmlns:a16="http://schemas.microsoft.com/office/drawing/2014/main" id="{6159B24D-EF37-4EB4-82A3-81D5628377DA}"/>
              </a:ext>
            </a:extLst>
          </p:cNvPr>
          <p:cNvGrpSpPr>
            <a:grpSpLocks/>
          </p:cNvGrpSpPr>
          <p:nvPr/>
        </p:nvGrpSpPr>
        <p:grpSpPr bwMode="auto">
          <a:xfrm>
            <a:off x="4699000" y="4724400"/>
            <a:ext cx="515938" cy="1547813"/>
            <a:chOff x="5353" y="6963"/>
            <a:chExt cx="340" cy="1020"/>
          </a:xfrm>
        </p:grpSpPr>
        <p:sp>
          <p:nvSpPr>
            <p:cNvPr id="44278" name="Rectangle 246">
              <a:extLst>
                <a:ext uri="{FF2B5EF4-FFF2-40B4-BE49-F238E27FC236}">
                  <a16:creationId xmlns:a16="http://schemas.microsoft.com/office/drawing/2014/main" id="{0078DDBF-95CC-4534-8D10-0BF6BCCD8E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3" y="6963"/>
              <a:ext cx="340" cy="1020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4279" name="Group 247">
              <a:extLst>
                <a:ext uri="{FF2B5EF4-FFF2-40B4-BE49-F238E27FC236}">
                  <a16:creationId xmlns:a16="http://schemas.microsoft.com/office/drawing/2014/main" id="{4625B7B6-082F-4306-BFE0-B7D3965E17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75" y="6986"/>
              <a:ext cx="295" cy="68"/>
              <a:chOff x="5375" y="6986"/>
              <a:chExt cx="295" cy="68"/>
            </a:xfrm>
          </p:grpSpPr>
          <p:grpSp>
            <p:nvGrpSpPr>
              <p:cNvPr id="44280" name="Group 248">
                <a:extLst>
                  <a:ext uri="{FF2B5EF4-FFF2-40B4-BE49-F238E27FC236}">
                    <a16:creationId xmlns:a16="http://schemas.microsoft.com/office/drawing/2014/main" id="{E22F8A00-26A7-4732-A5EC-1423B51CDC4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281" name="Rectangle 249">
                  <a:extLst>
                    <a:ext uri="{FF2B5EF4-FFF2-40B4-BE49-F238E27FC236}">
                      <a16:creationId xmlns:a16="http://schemas.microsoft.com/office/drawing/2014/main" id="{224340F1-57E0-49BF-B2CA-8B6D7C9A24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282" name="Rectangle 250">
                  <a:extLst>
                    <a:ext uri="{FF2B5EF4-FFF2-40B4-BE49-F238E27FC236}">
                      <a16:creationId xmlns:a16="http://schemas.microsoft.com/office/drawing/2014/main" id="{C2F2B70E-2A7C-4D82-ABF6-8B55FDBE54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283" name="Rectangle 251">
                  <a:extLst>
                    <a:ext uri="{FF2B5EF4-FFF2-40B4-BE49-F238E27FC236}">
                      <a16:creationId xmlns:a16="http://schemas.microsoft.com/office/drawing/2014/main" id="{A0864EBF-6BBA-4AEF-BD74-B9B9161BD2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284" name="Rectangle 252">
                  <a:extLst>
                    <a:ext uri="{FF2B5EF4-FFF2-40B4-BE49-F238E27FC236}">
                      <a16:creationId xmlns:a16="http://schemas.microsoft.com/office/drawing/2014/main" id="{79510AFB-688D-422F-8615-3E6208E7CA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285" name="Rectangle 253">
                  <a:extLst>
                    <a:ext uri="{FF2B5EF4-FFF2-40B4-BE49-F238E27FC236}">
                      <a16:creationId xmlns:a16="http://schemas.microsoft.com/office/drawing/2014/main" id="{C8074F11-1ADB-4C23-9F7F-822DDC704C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286" name="Rectangle 254">
                <a:extLst>
                  <a:ext uri="{FF2B5EF4-FFF2-40B4-BE49-F238E27FC236}">
                    <a16:creationId xmlns:a16="http://schemas.microsoft.com/office/drawing/2014/main" id="{53EF3AA3-13CF-4A51-A07F-C86ADA1EF8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287" name="Group 255">
              <a:extLst>
                <a:ext uri="{FF2B5EF4-FFF2-40B4-BE49-F238E27FC236}">
                  <a16:creationId xmlns:a16="http://schemas.microsoft.com/office/drawing/2014/main" id="{42FA55C6-4470-4800-9353-8FA3DE14449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75" y="7054"/>
              <a:ext cx="295" cy="68"/>
              <a:chOff x="5375" y="6986"/>
              <a:chExt cx="295" cy="68"/>
            </a:xfrm>
          </p:grpSpPr>
          <p:grpSp>
            <p:nvGrpSpPr>
              <p:cNvPr id="44288" name="Group 256">
                <a:extLst>
                  <a:ext uri="{FF2B5EF4-FFF2-40B4-BE49-F238E27FC236}">
                    <a16:creationId xmlns:a16="http://schemas.microsoft.com/office/drawing/2014/main" id="{D0623D16-6FF5-4CAC-B14A-8E63F4D1B4B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289" name="Rectangle 257">
                  <a:extLst>
                    <a:ext uri="{FF2B5EF4-FFF2-40B4-BE49-F238E27FC236}">
                      <a16:creationId xmlns:a16="http://schemas.microsoft.com/office/drawing/2014/main" id="{F638B08C-C7E8-485E-9E35-D16687AB96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290" name="Rectangle 258">
                  <a:extLst>
                    <a:ext uri="{FF2B5EF4-FFF2-40B4-BE49-F238E27FC236}">
                      <a16:creationId xmlns:a16="http://schemas.microsoft.com/office/drawing/2014/main" id="{74D34603-CEA4-4D1C-AFBA-CA242BF056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291" name="Rectangle 259">
                  <a:extLst>
                    <a:ext uri="{FF2B5EF4-FFF2-40B4-BE49-F238E27FC236}">
                      <a16:creationId xmlns:a16="http://schemas.microsoft.com/office/drawing/2014/main" id="{98FCC594-B9A6-4D66-BF1A-97C31DCCEF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292" name="Rectangle 260">
                  <a:extLst>
                    <a:ext uri="{FF2B5EF4-FFF2-40B4-BE49-F238E27FC236}">
                      <a16:creationId xmlns:a16="http://schemas.microsoft.com/office/drawing/2014/main" id="{06895C2D-4E1A-4969-9333-B758F09675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293" name="Rectangle 261">
                  <a:extLst>
                    <a:ext uri="{FF2B5EF4-FFF2-40B4-BE49-F238E27FC236}">
                      <a16:creationId xmlns:a16="http://schemas.microsoft.com/office/drawing/2014/main" id="{4F7D987F-013D-49AC-97D1-33209BF801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294" name="Rectangle 262">
                <a:extLst>
                  <a:ext uri="{FF2B5EF4-FFF2-40B4-BE49-F238E27FC236}">
                    <a16:creationId xmlns:a16="http://schemas.microsoft.com/office/drawing/2014/main" id="{E8A982D8-224F-4AC9-9962-96E3D920BE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295" name="Group 263">
              <a:extLst>
                <a:ext uri="{FF2B5EF4-FFF2-40B4-BE49-F238E27FC236}">
                  <a16:creationId xmlns:a16="http://schemas.microsoft.com/office/drawing/2014/main" id="{37376025-9676-491B-842B-CA8AE49157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75" y="7122"/>
              <a:ext cx="295" cy="68"/>
              <a:chOff x="5375" y="6986"/>
              <a:chExt cx="295" cy="68"/>
            </a:xfrm>
          </p:grpSpPr>
          <p:grpSp>
            <p:nvGrpSpPr>
              <p:cNvPr id="44296" name="Group 264">
                <a:extLst>
                  <a:ext uri="{FF2B5EF4-FFF2-40B4-BE49-F238E27FC236}">
                    <a16:creationId xmlns:a16="http://schemas.microsoft.com/office/drawing/2014/main" id="{A6F76E7A-98DD-4A36-B375-F010732DA1B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297" name="Rectangle 265">
                  <a:extLst>
                    <a:ext uri="{FF2B5EF4-FFF2-40B4-BE49-F238E27FC236}">
                      <a16:creationId xmlns:a16="http://schemas.microsoft.com/office/drawing/2014/main" id="{55403B5E-36B1-40FE-BBB9-B3F498E1A2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298" name="Rectangle 266">
                  <a:extLst>
                    <a:ext uri="{FF2B5EF4-FFF2-40B4-BE49-F238E27FC236}">
                      <a16:creationId xmlns:a16="http://schemas.microsoft.com/office/drawing/2014/main" id="{9066F37C-FC73-433B-B913-94C0410F24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299" name="Rectangle 267">
                  <a:extLst>
                    <a:ext uri="{FF2B5EF4-FFF2-40B4-BE49-F238E27FC236}">
                      <a16:creationId xmlns:a16="http://schemas.microsoft.com/office/drawing/2014/main" id="{AB75FFF8-54AE-4CC4-9CE3-5B93A1958C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00" name="Rectangle 268">
                  <a:extLst>
                    <a:ext uri="{FF2B5EF4-FFF2-40B4-BE49-F238E27FC236}">
                      <a16:creationId xmlns:a16="http://schemas.microsoft.com/office/drawing/2014/main" id="{BCDE5B9C-1A78-46BC-95DE-CBFE839E75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01" name="Rectangle 269">
                  <a:extLst>
                    <a:ext uri="{FF2B5EF4-FFF2-40B4-BE49-F238E27FC236}">
                      <a16:creationId xmlns:a16="http://schemas.microsoft.com/office/drawing/2014/main" id="{2DA84002-A1DD-48A9-8948-81B430695C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302" name="Rectangle 270">
                <a:extLst>
                  <a:ext uri="{FF2B5EF4-FFF2-40B4-BE49-F238E27FC236}">
                    <a16:creationId xmlns:a16="http://schemas.microsoft.com/office/drawing/2014/main" id="{39B8249F-6A85-4345-BA95-946148E51B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303" name="Group 271">
              <a:extLst>
                <a:ext uri="{FF2B5EF4-FFF2-40B4-BE49-F238E27FC236}">
                  <a16:creationId xmlns:a16="http://schemas.microsoft.com/office/drawing/2014/main" id="{D505A423-94B1-4EC3-BAC7-7DF8FC97AC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75" y="7190"/>
              <a:ext cx="295" cy="68"/>
              <a:chOff x="5375" y="6986"/>
              <a:chExt cx="295" cy="68"/>
            </a:xfrm>
          </p:grpSpPr>
          <p:grpSp>
            <p:nvGrpSpPr>
              <p:cNvPr id="44304" name="Group 272">
                <a:extLst>
                  <a:ext uri="{FF2B5EF4-FFF2-40B4-BE49-F238E27FC236}">
                    <a16:creationId xmlns:a16="http://schemas.microsoft.com/office/drawing/2014/main" id="{1EBB92C9-8B0A-493D-9086-EC6236FDD56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305" name="Rectangle 273">
                  <a:extLst>
                    <a:ext uri="{FF2B5EF4-FFF2-40B4-BE49-F238E27FC236}">
                      <a16:creationId xmlns:a16="http://schemas.microsoft.com/office/drawing/2014/main" id="{0F0E673B-9772-4C9E-989A-98BB3D0FFF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06" name="Rectangle 274">
                  <a:extLst>
                    <a:ext uri="{FF2B5EF4-FFF2-40B4-BE49-F238E27FC236}">
                      <a16:creationId xmlns:a16="http://schemas.microsoft.com/office/drawing/2014/main" id="{CADCB319-2745-4AF5-83A4-72CCAEAE3F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07" name="Rectangle 275">
                  <a:extLst>
                    <a:ext uri="{FF2B5EF4-FFF2-40B4-BE49-F238E27FC236}">
                      <a16:creationId xmlns:a16="http://schemas.microsoft.com/office/drawing/2014/main" id="{F221311A-932A-428A-BD44-DBB4CDCA0D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08" name="Rectangle 276">
                  <a:extLst>
                    <a:ext uri="{FF2B5EF4-FFF2-40B4-BE49-F238E27FC236}">
                      <a16:creationId xmlns:a16="http://schemas.microsoft.com/office/drawing/2014/main" id="{5CFC2446-148D-4883-AE36-CFE3E90DF6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09" name="Rectangle 277">
                  <a:extLst>
                    <a:ext uri="{FF2B5EF4-FFF2-40B4-BE49-F238E27FC236}">
                      <a16:creationId xmlns:a16="http://schemas.microsoft.com/office/drawing/2014/main" id="{E9D8162A-3824-4A65-A135-98AC608200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310" name="Rectangle 278">
                <a:extLst>
                  <a:ext uri="{FF2B5EF4-FFF2-40B4-BE49-F238E27FC236}">
                    <a16:creationId xmlns:a16="http://schemas.microsoft.com/office/drawing/2014/main" id="{D5224114-9A48-4F4C-8C69-344E98E97A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311" name="Group 279">
              <a:extLst>
                <a:ext uri="{FF2B5EF4-FFF2-40B4-BE49-F238E27FC236}">
                  <a16:creationId xmlns:a16="http://schemas.microsoft.com/office/drawing/2014/main" id="{BC4440C0-6B35-4280-9C6D-C2E236F2CC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75" y="7258"/>
              <a:ext cx="295" cy="68"/>
              <a:chOff x="5375" y="6986"/>
              <a:chExt cx="295" cy="68"/>
            </a:xfrm>
          </p:grpSpPr>
          <p:grpSp>
            <p:nvGrpSpPr>
              <p:cNvPr id="44312" name="Group 280">
                <a:extLst>
                  <a:ext uri="{FF2B5EF4-FFF2-40B4-BE49-F238E27FC236}">
                    <a16:creationId xmlns:a16="http://schemas.microsoft.com/office/drawing/2014/main" id="{19DAC7B7-8054-4566-99C7-98A794C1EF9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313" name="Rectangle 281">
                  <a:extLst>
                    <a:ext uri="{FF2B5EF4-FFF2-40B4-BE49-F238E27FC236}">
                      <a16:creationId xmlns:a16="http://schemas.microsoft.com/office/drawing/2014/main" id="{04D5E3FC-26B0-4EF1-8856-B77D228208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14" name="Rectangle 282">
                  <a:extLst>
                    <a:ext uri="{FF2B5EF4-FFF2-40B4-BE49-F238E27FC236}">
                      <a16:creationId xmlns:a16="http://schemas.microsoft.com/office/drawing/2014/main" id="{90A80DB4-66C2-417E-954C-3629D46D41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15" name="Rectangle 283">
                  <a:extLst>
                    <a:ext uri="{FF2B5EF4-FFF2-40B4-BE49-F238E27FC236}">
                      <a16:creationId xmlns:a16="http://schemas.microsoft.com/office/drawing/2014/main" id="{A1341C0E-1EFE-4BDF-A4C8-7D317FCD3C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16" name="Rectangle 284">
                  <a:extLst>
                    <a:ext uri="{FF2B5EF4-FFF2-40B4-BE49-F238E27FC236}">
                      <a16:creationId xmlns:a16="http://schemas.microsoft.com/office/drawing/2014/main" id="{26F6031D-8260-452A-AA22-55B5A6F3C3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17" name="Rectangle 285">
                  <a:extLst>
                    <a:ext uri="{FF2B5EF4-FFF2-40B4-BE49-F238E27FC236}">
                      <a16:creationId xmlns:a16="http://schemas.microsoft.com/office/drawing/2014/main" id="{B47F1CC8-1019-46C2-BB6F-C73A020075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318" name="Rectangle 286">
                <a:extLst>
                  <a:ext uri="{FF2B5EF4-FFF2-40B4-BE49-F238E27FC236}">
                    <a16:creationId xmlns:a16="http://schemas.microsoft.com/office/drawing/2014/main" id="{B7B0FEE1-DEF3-4D72-A9D7-E531378CA0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319" name="Group 287">
              <a:extLst>
                <a:ext uri="{FF2B5EF4-FFF2-40B4-BE49-F238E27FC236}">
                  <a16:creationId xmlns:a16="http://schemas.microsoft.com/office/drawing/2014/main" id="{7DE8D8CC-C657-4D0B-8F26-066A1C39FD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75" y="7326"/>
              <a:ext cx="295" cy="68"/>
              <a:chOff x="5375" y="6986"/>
              <a:chExt cx="295" cy="68"/>
            </a:xfrm>
          </p:grpSpPr>
          <p:grpSp>
            <p:nvGrpSpPr>
              <p:cNvPr id="44320" name="Group 288">
                <a:extLst>
                  <a:ext uri="{FF2B5EF4-FFF2-40B4-BE49-F238E27FC236}">
                    <a16:creationId xmlns:a16="http://schemas.microsoft.com/office/drawing/2014/main" id="{D0773158-EF37-4B5A-86C3-8A0A192B24D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321" name="Rectangle 289">
                  <a:extLst>
                    <a:ext uri="{FF2B5EF4-FFF2-40B4-BE49-F238E27FC236}">
                      <a16:creationId xmlns:a16="http://schemas.microsoft.com/office/drawing/2014/main" id="{87D17641-8109-4EFA-89EA-C6FAD89946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22" name="Rectangle 290">
                  <a:extLst>
                    <a:ext uri="{FF2B5EF4-FFF2-40B4-BE49-F238E27FC236}">
                      <a16:creationId xmlns:a16="http://schemas.microsoft.com/office/drawing/2014/main" id="{5EA2A663-C2D8-4D45-8EEF-6241762CC8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23" name="Rectangle 291">
                  <a:extLst>
                    <a:ext uri="{FF2B5EF4-FFF2-40B4-BE49-F238E27FC236}">
                      <a16:creationId xmlns:a16="http://schemas.microsoft.com/office/drawing/2014/main" id="{DD38C39D-03B7-4E08-81CF-27E4F265BC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24" name="Rectangle 292">
                  <a:extLst>
                    <a:ext uri="{FF2B5EF4-FFF2-40B4-BE49-F238E27FC236}">
                      <a16:creationId xmlns:a16="http://schemas.microsoft.com/office/drawing/2014/main" id="{1EA51C07-1112-4176-A7ED-1F041B2F6F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25" name="Rectangle 293">
                  <a:extLst>
                    <a:ext uri="{FF2B5EF4-FFF2-40B4-BE49-F238E27FC236}">
                      <a16:creationId xmlns:a16="http://schemas.microsoft.com/office/drawing/2014/main" id="{A7E1B1A7-48C7-40A0-817A-98217B1F61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326" name="Rectangle 294">
                <a:extLst>
                  <a:ext uri="{FF2B5EF4-FFF2-40B4-BE49-F238E27FC236}">
                    <a16:creationId xmlns:a16="http://schemas.microsoft.com/office/drawing/2014/main" id="{8B62B835-8F31-47A9-B433-C55E13C12B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327" name="Group 295">
              <a:extLst>
                <a:ext uri="{FF2B5EF4-FFF2-40B4-BE49-F238E27FC236}">
                  <a16:creationId xmlns:a16="http://schemas.microsoft.com/office/drawing/2014/main" id="{9D730C88-AD37-45D8-A241-49B26BC14A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75" y="7394"/>
              <a:ext cx="295" cy="68"/>
              <a:chOff x="5375" y="6986"/>
              <a:chExt cx="295" cy="68"/>
            </a:xfrm>
          </p:grpSpPr>
          <p:grpSp>
            <p:nvGrpSpPr>
              <p:cNvPr id="44328" name="Group 296">
                <a:extLst>
                  <a:ext uri="{FF2B5EF4-FFF2-40B4-BE49-F238E27FC236}">
                    <a16:creationId xmlns:a16="http://schemas.microsoft.com/office/drawing/2014/main" id="{43883E25-2EC8-40D8-A323-770218E5DBD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329" name="Rectangle 297">
                  <a:extLst>
                    <a:ext uri="{FF2B5EF4-FFF2-40B4-BE49-F238E27FC236}">
                      <a16:creationId xmlns:a16="http://schemas.microsoft.com/office/drawing/2014/main" id="{E65654F7-27F4-47D2-BD93-17C28E8359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30" name="Rectangle 298">
                  <a:extLst>
                    <a:ext uri="{FF2B5EF4-FFF2-40B4-BE49-F238E27FC236}">
                      <a16:creationId xmlns:a16="http://schemas.microsoft.com/office/drawing/2014/main" id="{42FE2419-0428-4CBC-B3E3-43AE0CB9F6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31" name="Rectangle 299">
                  <a:extLst>
                    <a:ext uri="{FF2B5EF4-FFF2-40B4-BE49-F238E27FC236}">
                      <a16:creationId xmlns:a16="http://schemas.microsoft.com/office/drawing/2014/main" id="{CCC2FF06-3DA5-4F4A-976B-1890459B3F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32" name="Rectangle 300">
                  <a:extLst>
                    <a:ext uri="{FF2B5EF4-FFF2-40B4-BE49-F238E27FC236}">
                      <a16:creationId xmlns:a16="http://schemas.microsoft.com/office/drawing/2014/main" id="{AAB94A07-827A-4537-9EDF-086C56AEF6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33" name="Rectangle 301">
                  <a:extLst>
                    <a:ext uri="{FF2B5EF4-FFF2-40B4-BE49-F238E27FC236}">
                      <a16:creationId xmlns:a16="http://schemas.microsoft.com/office/drawing/2014/main" id="{FD8A91C3-9432-4EF3-A7CB-FD25575D58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334" name="Rectangle 302">
                <a:extLst>
                  <a:ext uri="{FF2B5EF4-FFF2-40B4-BE49-F238E27FC236}">
                    <a16:creationId xmlns:a16="http://schemas.microsoft.com/office/drawing/2014/main" id="{86BE7563-62C8-4F2B-A66D-82781424B0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335" name="Group 303">
              <a:extLst>
                <a:ext uri="{FF2B5EF4-FFF2-40B4-BE49-F238E27FC236}">
                  <a16:creationId xmlns:a16="http://schemas.microsoft.com/office/drawing/2014/main" id="{A6981AB3-4577-453D-99F8-732FFC19173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75" y="7462"/>
              <a:ext cx="295" cy="68"/>
              <a:chOff x="5375" y="6986"/>
              <a:chExt cx="295" cy="68"/>
            </a:xfrm>
          </p:grpSpPr>
          <p:grpSp>
            <p:nvGrpSpPr>
              <p:cNvPr id="44336" name="Group 304">
                <a:extLst>
                  <a:ext uri="{FF2B5EF4-FFF2-40B4-BE49-F238E27FC236}">
                    <a16:creationId xmlns:a16="http://schemas.microsoft.com/office/drawing/2014/main" id="{7491371A-88C9-469B-80E9-7DBDA64CAE1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337" name="Rectangle 305">
                  <a:extLst>
                    <a:ext uri="{FF2B5EF4-FFF2-40B4-BE49-F238E27FC236}">
                      <a16:creationId xmlns:a16="http://schemas.microsoft.com/office/drawing/2014/main" id="{E1FF1645-9D18-4164-8FED-5DA3F81C9C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38" name="Rectangle 306">
                  <a:extLst>
                    <a:ext uri="{FF2B5EF4-FFF2-40B4-BE49-F238E27FC236}">
                      <a16:creationId xmlns:a16="http://schemas.microsoft.com/office/drawing/2014/main" id="{09471A63-E5E1-4B0B-B296-16024D67D0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39" name="Rectangle 307">
                  <a:extLst>
                    <a:ext uri="{FF2B5EF4-FFF2-40B4-BE49-F238E27FC236}">
                      <a16:creationId xmlns:a16="http://schemas.microsoft.com/office/drawing/2014/main" id="{99275C56-CF4D-421E-96A9-EDD22180AE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40" name="Rectangle 308">
                  <a:extLst>
                    <a:ext uri="{FF2B5EF4-FFF2-40B4-BE49-F238E27FC236}">
                      <a16:creationId xmlns:a16="http://schemas.microsoft.com/office/drawing/2014/main" id="{BC1BF129-3EC3-440F-A9B2-7E58EF8CED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41" name="Rectangle 309">
                  <a:extLst>
                    <a:ext uri="{FF2B5EF4-FFF2-40B4-BE49-F238E27FC236}">
                      <a16:creationId xmlns:a16="http://schemas.microsoft.com/office/drawing/2014/main" id="{0C9D522A-20B4-4533-BBD0-8347892605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342" name="Rectangle 310">
                <a:extLst>
                  <a:ext uri="{FF2B5EF4-FFF2-40B4-BE49-F238E27FC236}">
                    <a16:creationId xmlns:a16="http://schemas.microsoft.com/office/drawing/2014/main" id="{ED6DC3A3-1D78-4105-9244-C7FBD08D17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343" name="Group 311">
              <a:extLst>
                <a:ext uri="{FF2B5EF4-FFF2-40B4-BE49-F238E27FC236}">
                  <a16:creationId xmlns:a16="http://schemas.microsoft.com/office/drawing/2014/main" id="{F0B2730B-E17F-4B4E-8420-82DC24EB2B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75" y="7530"/>
              <a:ext cx="295" cy="68"/>
              <a:chOff x="5375" y="6986"/>
              <a:chExt cx="295" cy="68"/>
            </a:xfrm>
          </p:grpSpPr>
          <p:grpSp>
            <p:nvGrpSpPr>
              <p:cNvPr id="44344" name="Group 312">
                <a:extLst>
                  <a:ext uri="{FF2B5EF4-FFF2-40B4-BE49-F238E27FC236}">
                    <a16:creationId xmlns:a16="http://schemas.microsoft.com/office/drawing/2014/main" id="{38FE0F45-CD74-4DA5-89DD-F837D4249DA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345" name="Rectangle 313">
                  <a:extLst>
                    <a:ext uri="{FF2B5EF4-FFF2-40B4-BE49-F238E27FC236}">
                      <a16:creationId xmlns:a16="http://schemas.microsoft.com/office/drawing/2014/main" id="{B7E7D1B4-DB92-463B-866B-1A73900A25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46" name="Rectangle 314">
                  <a:extLst>
                    <a:ext uri="{FF2B5EF4-FFF2-40B4-BE49-F238E27FC236}">
                      <a16:creationId xmlns:a16="http://schemas.microsoft.com/office/drawing/2014/main" id="{F91771D5-D110-4E9D-9777-A86F674AFD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47" name="Rectangle 315">
                  <a:extLst>
                    <a:ext uri="{FF2B5EF4-FFF2-40B4-BE49-F238E27FC236}">
                      <a16:creationId xmlns:a16="http://schemas.microsoft.com/office/drawing/2014/main" id="{11956FF4-7432-4C02-AC80-87DD208F1D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48" name="Rectangle 316">
                  <a:extLst>
                    <a:ext uri="{FF2B5EF4-FFF2-40B4-BE49-F238E27FC236}">
                      <a16:creationId xmlns:a16="http://schemas.microsoft.com/office/drawing/2014/main" id="{7180DBB9-AD91-4E81-B807-C7C81A21D3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49" name="Rectangle 317">
                  <a:extLst>
                    <a:ext uri="{FF2B5EF4-FFF2-40B4-BE49-F238E27FC236}">
                      <a16:creationId xmlns:a16="http://schemas.microsoft.com/office/drawing/2014/main" id="{F91DC555-4EA9-446A-9E69-59CA5A261C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350" name="Rectangle 318">
                <a:extLst>
                  <a:ext uri="{FF2B5EF4-FFF2-40B4-BE49-F238E27FC236}">
                    <a16:creationId xmlns:a16="http://schemas.microsoft.com/office/drawing/2014/main" id="{88623E49-FC00-416B-9C9F-37F27149B5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351" name="Group 319">
              <a:extLst>
                <a:ext uri="{FF2B5EF4-FFF2-40B4-BE49-F238E27FC236}">
                  <a16:creationId xmlns:a16="http://schemas.microsoft.com/office/drawing/2014/main" id="{F0803A38-C310-46F9-A02C-724136A8C8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75" y="7598"/>
              <a:ext cx="295" cy="68"/>
              <a:chOff x="5375" y="6986"/>
              <a:chExt cx="295" cy="68"/>
            </a:xfrm>
          </p:grpSpPr>
          <p:grpSp>
            <p:nvGrpSpPr>
              <p:cNvPr id="44352" name="Group 320">
                <a:extLst>
                  <a:ext uri="{FF2B5EF4-FFF2-40B4-BE49-F238E27FC236}">
                    <a16:creationId xmlns:a16="http://schemas.microsoft.com/office/drawing/2014/main" id="{814A9CC2-A71F-4EE7-BE9D-1A12094C8FE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353" name="Rectangle 321">
                  <a:extLst>
                    <a:ext uri="{FF2B5EF4-FFF2-40B4-BE49-F238E27FC236}">
                      <a16:creationId xmlns:a16="http://schemas.microsoft.com/office/drawing/2014/main" id="{03486946-3E3C-4927-86C4-BDA8E0E4DE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54" name="Rectangle 322">
                  <a:extLst>
                    <a:ext uri="{FF2B5EF4-FFF2-40B4-BE49-F238E27FC236}">
                      <a16:creationId xmlns:a16="http://schemas.microsoft.com/office/drawing/2014/main" id="{1454E1F5-A728-4EB6-908C-67B5656C87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55" name="Rectangle 323">
                  <a:extLst>
                    <a:ext uri="{FF2B5EF4-FFF2-40B4-BE49-F238E27FC236}">
                      <a16:creationId xmlns:a16="http://schemas.microsoft.com/office/drawing/2014/main" id="{240CCD52-0BE6-41F9-B7D4-16E0BA7A38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56" name="Rectangle 324">
                  <a:extLst>
                    <a:ext uri="{FF2B5EF4-FFF2-40B4-BE49-F238E27FC236}">
                      <a16:creationId xmlns:a16="http://schemas.microsoft.com/office/drawing/2014/main" id="{16977A48-0973-418D-AEF8-03B1BC24D3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57" name="Rectangle 325">
                  <a:extLst>
                    <a:ext uri="{FF2B5EF4-FFF2-40B4-BE49-F238E27FC236}">
                      <a16:creationId xmlns:a16="http://schemas.microsoft.com/office/drawing/2014/main" id="{63B14BB7-D805-401F-A252-B6322C29BA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358" name="Rectangle 326">
                <a:extLst>
                  <a:ext uri="{FF2B5EF4-FFF2-40B4-BE49-F238E27FC236}">
                    <a16:creationId xmlns:a16="http://schemas.microsoft.com/office/drawing/2014/main" id="{35D0A371-94B6-4D01-A356-D96EAF4DFE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359" name="Group 327">
              <a:extLst>
                <a:ext uri="{FF2B5EF4-FFF2-40B4-BE49-F238E27FC236}">
                  <a16:creationId xmlns:a16="http://schemas.microsoft.com/office/drawing/2014/main" id="{446A5971-C61B-4565-9E41-E0DB6EDDEC1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75" y="7666"/>
              <a:ext cx="295" cy="68"/>
              <a:chOff x="5375" y="6986"/>
              <a:chExt cx="295" cy="68"/>
            </a:xfrm>
          </p:grpSpPr>
          <p:grpSp>
            <p:nvGrpSpPr>
              <p:cNvPr id="44360" name="Group 328">
                <a:extLst>
                  <a:ext uri="{FF2B5EF4-FFF2-40B4-BE49-F238E27FC236}">
                    <a16:creationId xmlns:a16="http://schemas.microsoft.com/office/drawing/2014/main" id="{417E0266-2425-4A3E-8C53-6BD558CE2A9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361" name="Rectangle 329">
                  <a:extLst>
                    <a:ext uri="{FF2B5EF4-FFF2-40B4-BE49-F238E27FC236}">
                      <a16:creationId xmlns:a16="http://schemas.microsoft.com/office/drawing/2014/main" id="{53D0E575-1CA7-4E4B-B0FE-D1F3B26240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62" name="Rectangle 330">
                  <a:extLst>
                    <a:ext uri="{FF2B5EF4-FFF2-40B4-BE49-F238E27FC236}">
                      <a16:creationId xmlns:a16="http://schemas.microsoft.com/office/drawing/2014/main" id="{7D89C49A-9C7D-4149-8077-34D0CE6E63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63" name="Rectangle 331">
                  <a:extLst>
                    <a:ext uri="{FF2B5EF4-FFF2-40B4-BE49-F238E27FC236}">
                      <a16:creationId xmlns:a16="http://schemas.microsoft.com/office/drawing/2014/main" id="{D0624229-63C9-482D-8D5F-914C6792CF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64" name="Rectangle 332">
                  <a:extLst>
                    <a:ext uri="{FF2B5EF4-FFF2-40B4-BE49-F238E27FC236}">
                      <a16:creationId xmlns:a16="http://schemas.microsoft.com/office/drawing/2014/main" id="{38E4FF4C-FE78-44C8-91E3-97843FCCC6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65" name="Rectangle 333">
                  <a:extLst>
                    <a:ext uri="{FF2B5EF4-FFF2-40B4-BE49-F238E27FC236}">
                      <a16:creationId xmlns:a16="http://schemas.microsoft.com/office/drawing/2014/main" id="{53076527-352F-45B9-8B31-2B6743CA24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366" name="Rectangle 334">
                <a:extLst>
                  <a:ext uri="{FF2B5EF4-FFF2-40B4-BE49-F238E27FC236}">
                    <a16:creationId xmlns:a16="http://schemas.microsoft.com/office/drawing/2014/main" id="{A2970D39-BFD5-4860-854B-6A08244D06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367" name="Group 335">
              <a:extLst>
                <a:ext uri="{FF2B5EF4-FFF2-40B4-BE49-F238E27FC236}">
                  <a16:creationId xmlns:a16="http://schemas.microsoft.com/office/drawing/2014/main" id="{D0FCE3A7-75C2-4B4D-89B3-FF95F0C856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75" y="7734"/>
              <a:ext cx="295" cy="68"/>
              <a:chOff x="5375" y="6986"/>
              <a:chExt cx="295" cy="68"/>
            </a:xfrm>
          </p:grpSpPr>
          <p:grpSp>
            <p:nvGrpSpPr>
              <p:cNvPr id="44368" name="Group 336">
                <a:extLst>
                  <a:ext uri="{FF2B5EF4-FFF2-40B4-BE49-F238E27FC236}">
                    <a16:creationId xmlns:a16="http://schemas.microsoft.com/office/drawing/2014/main" id="{7FB19F89-8D65-4B0D-ADF3-11FDD333D7C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369" name="Rectangle 337">
                  <a:extLst>
                    <a:ext uri="{FF2B5EF4-FFF2-40B4-BE49-F238E27FC236}">
                      <a16:creationId xmlns:a16="http://schemas.microsoft.com/office/drawing/2014/main" id="{B04BFD29-8CC1-491F-A62C-D2266ECFAA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70" name="Rectangle 338">
                  <a:extLst>
                    <a:ext uri="{FF2B5EF4-FFF2-40B4-BE49-F238E27FC236}">
                      <a16:creationId xmlns:a16="http://schemas.microsoft.com/office/drawing/2014/main" id="{8AF73F57-CDF8-4EDF-B77E-A57953F425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71" name="Rectangle 339">
                  <a:extLst>
                    <a:ext uri="{FF2B5EF4-FFF2-40B4-BE49-F238E27FC236}">
                      <a16:creationId xmlns:a16="http://schemas.microsoft.com/office/drawing/2014/main" id="{E39272E1-D2F1-428B-8AD7-901CADF3B3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72" name="Rectangle 340">
                  <a:extLst>
                    <a:ext uri="{FF2B5EF4-FFF2-40B4-BE49-F238E27FC236}">
                      <a16:creationId xmlns:a16="http://schemas.microsoft.com/office/drawing/2014/main" id="{55266A79-147A-4CA5-A169-2C0F39DF59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73" name="Rectangle 341">
                  <a:extLst>
                    <a:ext uri="{FF2B5EF4-FFF2-40B4-BE49-F238E27FC236}">
                      <a16:creationId xmlns:a16="http://schemas.microsoft.com/office/drawing/2014/main" id="{EF03C295-B128-427A-AF29-86339514BF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374" name="Rectangle 342">
                <a:extLst>
                  <a:ext uri="{FF2B5EF4-FFF2-40B4-BE49-F238E27FC236}">
                    <a16:creationId xmlns:a16="http://schemas.microsoft.com/office/drawing/2014/main" id="{EE6C9E3B-FF2C-497D-B167-D262CEE46A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375" name="Group 343">
              <a:extLst>
                <a:ext uri="{FF2B5EF4-FFF2-40B4-BE49-F238E27FC236}">
                  <a16:creationId xmlns:a16="http://schemas.microsoft.com/office/drawing/2014/main" id="{B72B4C9D-0180-4522-8A2D-E3553708AA3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75" y="7802"/>
              <a:ext cx="295" cy="68"/>
              <a:chOff x="5375" y="6986"/>
              <a:chExt cx="295" cy="68"/>
            </a:xfrm>
          </p:grpSpPr>
          <p:grpSp>
            <p:nvGrpSpPr>
              <p:cNvPr id="44376" name="Group 344">
                <a:extLst>
                  <a:ext uri="{FF2B5EF4-FFF2-40B4-BE49-F238E27FC236}">
                    <a16:creationId xmlns:a16="http://schemas.microsoft.com/office/drawing/2014/main" id="{8DAA771C-BCE6-49B1-A311-3C75583AAC6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377" name="Rectangle 345">
                  <a:extLst>
                    <a:ext uri="{FF2B5EF4-FFF2-40B4-BE49-F238E27FC236}">
                      <a16:creationId xmlns:a16="http://schemas.microsoft.com/office/drawing/2014/main" id="{35AFE2B9-DDA4-4568-B0AF-D9793B86FD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78" name="Rectangle 346">
                  <a:extLst>
                    <a:ext uri="{FF2B5EF4-FFF2-40B4-BE49-F238E27FC236}">
                      <a16:creationId xmlns:a16="http://schemas.microsoft.com/office/drawing/2014/main" id="{E9E59FC4-1223-4AE6-A046-5F86DC1F40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79" name="Rectangle 347">
                  <a:extLst>
                    <a:ext uri="{FF2B5EF4-FFF2-40B4-BE49-F238E27FC236}">
                      <a16:creationId xmlns:a16="http://schemas.microsoft.com/office/drawing/2014/main" id="{D0B949DE-AD97-45DD-93CC-7AA8A03409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80" name="Rectangle 348">
                  <a:extLst>
                    <a:ext uri="{FF2B5EF4-FFF2-40B4-BE49-F238E27FC236}">
                      <a16:creationId xmlns:a16="http://schemas.microsoft.com/office/drawing/2014/main" id="{2C8BAB43-2C8D-47CB-B06A-4DD4A09B9D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81" name="Rectangle 349">
                  <a:extLst>
                    <a:ext uri="{FF2B5EF4-FFF2-40B4-BE49-F238E27FC236}">
                      <a16:creationId xmlns:a16="http://schemas.microsoft.com/office/drawing/2014/main" id="{5A15D832-6BF2-4AFA-8822-ACB80D2C0B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382" name="Rectangle 350">
                <a:extLst>
                  <a:ext uri="{FF2B5EF4-FFF2-40B4-BE49-F238E27FC236}">
                    <a16:creationId xmlns:a16="http://schemas.microsoft.com/office/drawing/2014/main" id="{62F0D089-D4C0-4585-9E7F-915C7DAE19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383" name="Group 351">
              <a:extLst>
                <a:ext uri="{FF2B5EF4-FFF2-40B4-BE49-F238E27FC236}">
                  <a16:creationId xmlns:a16="http://schemas.microsoft.com/office/drawing/2014/main" id="{4F61292B-82BC-42FD-AFBE-2C115D56AD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75" y="7870"/>
              <a:ext cx="295" cy="68"/>
              <a:chOff x="5375" y="6986"/>
              <a:chExt cx="295" cy="68"/>
            </a:xfrm>
          </p:grpSpPr>
          <p:grpSp>
            <p:nvGrpSpPr>
              <p:cNvPr id="44384" name="Group 352">
                <a:extLst>
                  <a:ext uri="{FF2B5EF4-FFF2-40B4-BE49-F238E27FC236}">
                    <a16:creationId xmlns:a16="http://schemas.microsoft.com/office/drawing/2014/main" id="{DA88CF7A-7045-4C21-95E9-C0F068468C6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385" name="Rectangle 353">
                  <a:extLst>
                    <a:ext uri="{FF2B5EF4-FFF2-40B4-BE49-F238E27FC236}">
                      <a16:creationId xmlns:a16="http://schemas.microsoft.com/office/drawing/2014/main" id="{D25E447E-ABA7-47BE-965A-E62BF1BFE0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86" name="Rectangle 354">
                  <a:extLst>
                    <a:ext uri="{FF2B5EF4-FFF2-40B4-BE49-F238E27FC236}">
                      <a16:creationId xmlns:a16="http://schemas.microsoft.com/office/drawing/2014/main" id="{EEBCC5C5-270A-49FE-B3F0-C599EB2BD4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87" name="Rectangle 355">
                  <a:extLst>
                    <a:ext uri="{FF2B5EF4-FFF2-40B4-BE49-F238E27FC236}">
                      <a16:creationId xmlns:a16="http://schemas.microsoft.com/office/drawing/2014/main" id="{6F5E4CAC-10D0-40CF-92BA-5BD414AD37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88" name="Rectangle 356">
                  <a:extLst>
                    <a:ext uri="{FF2B5EF4-FFF2-40B4-BE49-F238E27FC236}">
                      <a16:creationId xmlns:a16="http://schemas.microsoft.com/office/drawing/2014/main" id="{60D694CA-AFCB-485D-86DB-01CE4AED9A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89" name="Rectangle 357">
                  <a:extLst>
                    <a:ext uri="{FF2B5EF4-FFF2-40B4-BE49-F238E27FC236}">
                      <a16:creationId xmlns:a16="http://schemas.microsoft.com/office/drawing/2014/main" id="{FBF83040-ADF2-4D5A-B160-A26DA3E05C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390" name="Rectangle 358">
                <a:extLst>
                  <a:ext uri="{FF2B5EF4-FFF2-40B4-BE49-F238E27FC236}">
                    <a16:creationId xmlns:a16="http://schemas.microsoft.com/office/drawing/2014/main" id="{8A151A37-9A66-4B36-8017-73C3B68DB9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4391" name="Group 359">
            <a:extLst>
              <a:ext uri="{FF2B5EF4-FFF2-40B4-BE49-F238E27FC236}">
                <a16:creationId xmlns:a16="http://schemas.microsoft.com/office/drawing/2014/main" id="{3554E0DA-061A-47A8-8B60-9DC37A8108C0}"/>
              </a:ext>
            </a:extLst>
          </p:cNvPr>
          <p:cNvGrpSpPr>
            <a:grpSpLocks/>
          </p:cNvGrpSpPr>
          <p:nvPr/>
        </p:nvGrpSpPr>
        <p:grpSpPr bwMode="auto">
          <a:xfrm>
            <a:off x="6283325" y="4724400"/>
            <a:ext cx="996950" cy="1547813"/>
            <a:chOff x="5739" y="6963"/>
            <a:chExt cx="657" cy="1020"/>
          </a:xfrm>
        </p:grpSpPr>
        <p:sp>
          <p:nvSpPr>
            <p:cNvPr id="44392" name="Rectangle 360">
              <a:extLst>
                <a:ext uri="{FF2B5EF4-FFF2-40B4-BE49-F238E27FC236}">
                  <a16:creationId xmlns:a16="http://schemas.microsoft.com/office/drawing/2014/main" id="{9BD12BCE-5E90-49DC-8E2B-A09F378F59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9" y="6963"/>
              <a:ext cx="657" cy="1020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4393" name="Group 361">
              <a:extLst>
                <a:ext uri="{FF2B5EF4-FFF2-40B4-BE49-F238E27FC236}">
                  <a16:creationId xmlns:a16="http://schemas.microsoft.com/office/drawing/2014/main" id="{68008812-4884-43A4-A835-11B7628FD6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61" y="6986"/>
              <a:ext cx="295" cy="68"/>
              <a:chOff x="5375" y="6986"/>
              <a:chExt cx="295" cy="68"/>
            </a:xfrm>
          </p:grpSpPr>
          <p:grpSp>
            <p:nvGrpSpPr>
              <p:cNvPr id="44394" name="Group 362">
                <a:extLst>
                  <a:ext uri="{FF2B5EF4-FFF2-40B4-BE49-F238E27FC236}">
                    <a16:creationId xmlns:a16="http://schemas.microsoft.com/office/drawing/2014/main" id="{188CB3CC-1641-4276-A1BB-9A665FA3EE7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395" name="Rectangle 363">
                  <a:extLst>
                    <a:ext uri="{FF2B5EF4-FFF2-40B4-BE49-F238E27FC236}">
                      <a16:creationId xmlns:a16="http://schemas.microsoft.com/office/drawing/2014/main" id="{0BBB7AB2-9529-421B-9084-B88D18CEFE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96" name="Rectangle 364">
                  <a:extLst>
                    <a:ext uri="{FF2B5EF4-FFF2-40B4-BE49-F238E27FC236}">
                      <a16:creationId xmlns:a16="http://schemas.microsoft.com/office/drawing/2014/main" id="{5518155A-EC7F-4914-984B-177E013378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97" name="Rectangle 365">
                  <a:extLst>
                    <a:ext uri="{FF2B5EF4-FFF2-40B4-BE49-F238E27FC236}">
                      <a16:creationId xmlns:a16="http://schemas.microsoft.com/office/drawing/2014/main" id="{AAF48088-A424-49B1-A80E-A7A8F60A44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98" name="Rectangle 366">
                  <a:extLst>
                    <a:ext uri="{FF2B5EF4-FFF2-40B4-BE49-F238E27FC236}">
                      <a16:creationId xmlns:a16="http://schemas.microsoft.com/office/drawing/2014/main" id="{A878D1BB-9178-4600-9D10-D7920DC4C1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99" name="Rectangle 367">
                  <a:extLst>
                    <a:ext uri="{FF2B5EF4-FFF2-40B4-BE49-F238E27FC236}">
                      <a16:creationId xmlns:a16="http://schemas.microsoft.com/office/drawing/2014/main" id="{97CAB935-FB4D-4ADC-A7B1-9588017615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400" name="Rectangle 368">
                <a:extLst>
                  <a:ext uri="{FF2B5EF4-FFF2-40B4-BE49-F238E27FC236}">
                    <a16:creationId xmlns:a16="http://schemas.microsoft.com/office/drawing/2014/main" id="{70D37DD9-0AB5-408E-A1DF-55939406DE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401" name="Group 369">
              <a:extLst>
                <a:ext uri="{FF2B5EF4-FFF2-40B4-BE49-F238E27FC236}">
                  <a16:creationId xmlns:a16="http://schemas.microsoft.com/office/drawing/2014/main" id="{BD694CDA-FE3F-4CEE-BECD-04CCB44036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61" y="7054"/>
              <a:ext cx="295" cy="68"/>
              <a:chOff x="5375" y="6986"/>
              <a:chExt cx="295" cy="68"/>
            </a:xfrm>
          </p:grpSpPr>
          <p:grpSp>
            <p:nvGrpSpPr>
              <p:cNvPr id="44402" name="Group 370">
                <a:extLst>
                  <a:ext uri="{FF2B5EF4-FFF2-40B4-BE49-F238E27FC236}">
                    <a16:creationId xmlns:a16="http://schemas.microsoft.com/office/drawing/2014/main" id="{857E7927-A138-4E6C-93B4-F7F35C186A8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403" name="Rectangle 371">
                  <a:extLst>
                    <a:ext uri="{FF2B5EF4-FFF2-40B4-BE49-F238E27FC236}">
                      <a16:creationId xmlns:a16="http://schemas.microsoft.com/office/drawing/2014/main" id="{62BE5F31-8C17-48EC-8E4D-18957CB48E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04" name="Rectangle 372">
                  <a:extLst>
                    <a:ext uri="{FF2B5EF4-FFF2-40B4-BE49-F238E27FC236}">
                      <a16:creationId xmlns:a16="http://schemas.microsoft.com/office/drawing/2014/main" id="{8CFBDAD5-0282-40FB-B27F-022966B8DA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05" name="Rectangle 373">
                  <a:extLst>
                    <a:ext uri="{FF2B5EF4-FFF2-40B4-BE49-F238E27FC236}">
                      <a16:creationId xmlns:a16="http://schemas.microsoft.com/office/drawing/2014/main" id="{30B2262A-4CB4-48D7-B0A4-3D3F133A06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06" name="Rectangle 374">
                  <a:extLst>
                    <a:ext uri="{FF2B5EF4-FFF2-40B4-BE49-F238E27FC236}">
                      <a16:creationId xmlns:a16="http://schemas.microsoft.com/office/drawing/2014/main" id="{84A083AA-6A9F-497B-B6B0-3D9BA2A150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07" name="Rectangle 375">
                  <a:extLst>
                    <a:ext uri="{FF2B5EF4-FFF2-40B4-BE49-F238E27FC236}">
                      <a16:creationId xmlns:a16="http://schemas.microsoft.com/office/drawing/2014/main" id="{F89ED67B-DF6E-4E00-B080-DA4B4038CA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408" name="Rectangle 376">
                <a:extLst>
                  <a:ext uri="{FF2B5EF4-FFF2-40B4-BE49-F238E27FC236}">
                    <a16:creationId xmlns:a16="http://schemas.microsoft.com/office/drawing/2014/main" id="{FF183B1A-9AC3-4445-A069-D369092EBD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409" name="Group 377">
              <a:extLst>
                <a:ext uri="{FF2B5EF4-FFF2-40B4-BE49-F238E27FC236}">
                  <a16:creationId xmlns:a16="http://schemas.microsoft.com/office/drawing/2014/main" id="{805AF21D-9D5E-4BDE-AE18-C7222454BF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61" y="7122"/>
              <a:ext cx="295" cy="68"/>
              <a:chOff x="5375" y="6986"/>
              <a:chExt cx="295" cy="68"/>
            </a:xfrm>
          </p:grpSpPr>
          <p:grpSp>
            <p:nvGrpSpPr>
              <p:cNvPr id="44410" name="Group 378">
                <a:extLst>
                  <a:ext uri="{FF2B5EF4-FFF2-40B4-BE49-F238E27FC236}">
                    <a16:creationId xmlns:a16="http://schemas.microsoft.com/office/drawing/2014/main" id="{DD2D60DC-A1A9-416F-A4F9-E21E08E7D3D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411" name="Rectangle 379">
                  <a:extLst>
                    <a:ext uri="{FF2B5EF4-FFF2-40B4-BE49-F238E27FC236}">
                      <a16:creationId xmlns:a16="http://schemas.microsoft.com/office/drawing/2014/main" id="{9A474F05-2234-4B6B-BC7A-3F3D09997A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12" name="Rectangle 380">
                  <a:extLst>
                    <a:ext uri="{FF2B5EF4-FFF2-40B4-BE49-F238E27FC236}">
                      <a16:creationId xmlns:a16="http://schemas.microsoft.com/office/drawing/2014/main" id="{80CF2346-050D-471A-B38A-CA212067F5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13" name="Rectangle 381">
                  <a:extLst>
                    <a:ext uri="{FF2B5EF4-FFF2-40B4-BE49-F238E27FC236}">
                      <a16:creationId xmlns:a16="http://schemas.microsoft.com/office/drawing/2014/main" id="{DEECC5C5-2DAF-4247-9BE0-4C53C45EA3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14" name="Rectangle 382">
                  <a:extLst>
                    <a:ext uri="{FF2B5EF4-FFF2-40B4-BE49-F238E27FC236}">
                      <a16:creationId xmlns:a16="http://schemas.microsoft.com/office/drawing/2014/main" id="{BAF665EC-4FEF-487C-B920-64108F1235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15" name="Rectangle 383">
                  <a:extLst>
                    <a:ext uri="{FF2B5EF4-FFF2-40B4-BE49-F238E27FC236}">
                      <a16:creationId xmlns:a16="http://schemas.microsoft.com/office/drawing/2014/main" id="{B067AAE8-9C22-4318-ADD1-39C7609A75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416" name="Rectangle 384">
                <a:extLst>
                  <a:ext uri="{FF2B5EF4-FFF2-40B4-BE49-F238E27FC236}">
                    <a16:creationId xmlns:a16="http://schemas.microsoft.com/office/drawing/2014/main" id="{91263F7D-7839-4453-B688-DB11F244AD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417" name="Group 385">
              <a:extLst>
                <a:ext uri="{FF2B5EF4-FFF2-40B4-BE49-F238E27FC236}">
                  <a16:creationId xmlns:a16="http://schemas.microsoft.com/office/drawing/2014/main" id="{B0690064-7B56-49D7-994B-D02DAC7A2E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61" y="7190"/>
              <a:ext cx="295" cy="68"/>
              <a:chOff x="5375" y="6986"/>
              <a:chExt cx="295" cy="68"/>
            </a:xfrm>
          </p:grpSpPr>
          <p:grpSp>
            <p:nvGrpSpPr>
              <p:cNvPr id="44418" name="Group 386">
                <a:extLst>
                  <a:ext uri="{FF2B5EF4-FFF2-40B4-BE49-F238E27FC236}">
                    <a16:creationId xmlns:a16="http://schemas.microsoft.com/office/drawing/2014/main" id="{41AFE350-C427-4AEC-BFC3-F74C9E532BE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419" name="Rectangle 387">
                  <a:extLst>
                    <a:ext uri="{FF2B5EF4-FFF2-40B4-BE49-F238E27FC236}">
                      <a16:creationId xmlns:a16="http://schemas.microsoft.com/office/drawing/2014/main" id="{A332CAAA-52DE-46A8-A979-B8874C8894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20" name="Rectangle 388">
                  <a:extLst>
                    <a:ext uri="{FF2B5EF4-FFF2-40B4-BE49-F238E27FC236}">
                      <a16:creationId xmlns:a16="http://schemas.microsoft.com/office/drawing/2014/main" id="{F831A19A-E897-4A91-80E0-E4BF57D022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21" name="Rectangle 389">
                  <a:extLst>
                    <a:ext uri="{FF2B5EF4-FFF2-40B4-BE49-F238E27FC236}">
                      <a16:creationId xmlns:a16="http://schemas.microsoft.com/office/drawing/2014/main" id="{D1477B27-6D29-474C-8998-FA6895C59F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22" name="Rectangle 390">
                  <a:extLst>
                    <a:ext uri="{FF2B5EF4-FFF2-40B4-BE49-F238E27FC236}">
                      <a16:creationId xmlns:a16="http://schemas.microsoft.com/office/drawing/2014/main" id="{D7805C83-23E7-4924-AAFD-4C5282B897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23" name="Rectangle 391">
                  <a:extLst>
                    <a:ext uri="{FF2B5EF4-FFF2-40B4-BE49-F238E27FC236}">
                      <a16:creationId xmlns:a16="http://schemas.microsoft.com/office/drawing/2014/main" id="{355C7387-1A9D-4044-828F-C69260AEC6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424" name="Rectangle 392">
                <a:extLst>
                  <a:ext uri="{FF2B5EF4-FFF2-40B4-BE49-F238E27FC236}">
                    <a16:creationId xmlns:a16="http://schemas.microsoft.com/office/drawing/2014/main" id="{8B8BE96F-6B85-4E3E-A08E-52B66B15CC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425" name="Group 393">
              <a:extLst>
                <a:ext uri="{FF2B5EF4-FFF2-40B4-BE49-F238E27FC236}">
                  <a16:creationId xmlns:a16="http://schemas.microsoft.com/office/drawing/2014/main" id="{FBF53EA1-8DB8-452F-B1A4-A435FC1BD6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61" y="7258"/>
              <a:ext cx="295" cy="68"/>
              <a:chOff x="5375" y="6986"/>
              <a:chExt cx="295" cy="68"/>
            </a:xfrm>
          </p:grpSpPr>
          <p:grpSp>
            <p:nvGrpSpPr>
              <p:cNvPr id="44426" name="Group 394">
                <a:extLst>
                  <a:ext uri="{FF2B5EF4-FFF2-40B4-BE49-F238E27FC236}">
                    <a16:creationId xmlns:a16="http://schemas.microsoft.com/office/drawing/2014/main" id="{8DC85E66-DC3F-4AAF-9A8F-569AB8BF9DC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427" name="Rectangle 395">
                  <a:extLst>
                    <a:ext uri="{FF2B5EF4-FFF2-40B4-BE49-F238E27FC236}">
                      <a16:creationId xmlns:a16="http://schemas.microsoft.com/office/drawing/2014/main" id="{BE960CE3-43B6-4181-84C2-1F51BB27FA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28" name="Rectangle 396">
                  <a:extLst>
                    <a:ext uri="{FF2B5EF4-FFF2-40B4-BE49-F238E27FC236}">
                      <a16:creationId xmlns:a16="http://schemas.microsoft.com/office/drawing/2014/main" id="{40EB5B85-3F37-47C4-B039-FED4EB6B5E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29" name="Rectangle 397">
                  <a:extLst>
                    <a:ext uri="{FF2B5EF4-FFF2-40B4-BE49-F238E27FC236}">
                      <a16:creationId xmlns:a16="http://schemas.microsoft.com/office/drawing/2014/main" id="{403C44EF-1E37-407C-BCD3-61428FF61B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30" name="Rectangle 398">
                  <a:extLst>
                    <a:ext uri="{FF2B5EF4-FFF2-40B4-BE49-F238E27FC236}">
                      <a16:creationId xmlns:a16="http://schemas.microsoft.com/office/drawing/2014/main" id="{54C7820A-6DF3-4450-9F9E-CCFD21F746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31" name="Rectangle 399">
                  <a:extLst>
                    <a:ext uri="{FF2B5EF4-FFF2-40B4-BE49-F238E27FC236}">
                      <a16:creationId xmlns:a16="http://schemas.microsoft.com/office/drawing/2014/main" id="{9BED8A13-A81C-4C31-B2A0-C5DEC7F48B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432" name="Rectangle 400">
                <a:extLst>
                  <a:ext uri="{FF2B5EF4-FFF2-40B4-BE49-F238E27FC236}">
                    <a16:creationId xmlns:a16="http://schemas.microsoft.com/office/drawing/2014/main" id="{7322CBC4-11DA-440E-B070-609EACB59A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433" name="Group 401">
              <a:extLst>
                <a:ext uri="{FF2B5EF4-FFF2-40B4-BE49-F238E27FC236}">
                  <a16:creationId xmlns:a16="http://schemas.microsoft.com/office/drawing/2014/main" id="{7A8233AE-287F-4BA0-A229-A10D857D65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61" y="7326"/>
              <a:ext cx="295" cy="68"/>
              <a:chOff x="5375" y="6986"/>
              <a:chExt cx="295" cy="68"/>
            </a:xfrm>
          </p:grpSpPr>
          <p:grpSp>
            <p:nvGrpSpPr>
              <p:cNvPr id="44434" name="Group 402">
                <a:extLst>
                  <a:ext uri="{FF2B5EF4-FFF2-40B4-BE49-F238E27FC236}">
                    <a16:creationId xmlns:a16="http://schemas.microsoft.com/office/drawing/2014/main" id="{51D9635B-3BF7-4B5E-B77C-7D95B4276B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435" name="Rectangle 403">
                  <a:extLst>
                    <a:ext uri="{FF2B5EF4-FFF2-40B4-BE49-F238E27FC236}">
                      <a16:creationId xmlns:a16="http://schemas.microsoft.com/office/drawing/2014/main" id="{F04DCB7A-F846-4ED7-9356-2BCDE405A2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36" name="Rectangle 404">
                  <a:extLst>
                    <a:ext uri="{FF2B5EF4-FFF2-40B4-BE49-F238E27FC236}">
                      <a16:creationId xmlns:a16="http://schemas.microsoft.com/office/drawing/2014/main" id="{639E8E39-A3FD-4AC0-BCF6-E2B8CA062A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37" name="Rectangle 405">
                  <a:extLst>
                    <a:ext uri="{FF2B5EF4-FFF2-40B4-BE49-F238E27FC236}">
                      <a16:creationId xmlns:a16="http://schemas.microsoft.com/office/drawing/2014/main" id="{ECE40308-793B-40CC-B0DB-C9A2332C60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38" name="Rectangle 406">
                  <a:extLst>
                    <a:ext uri="{FF2B5EF4-FFF2-40B4-BE49-F238E27FC236}">
                      <a16:creationId xmlns:a16="http://schemas.microsoft.com/office/drawing/2014/main" id="{1182075F-1A62-4012-98EE-1D3F20EBE8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39" name="Rectangle 407">
                  <a:extLst>
                    <a:ext uri="{FF2B5EF4-FFF2-40B4-BE49-F238E27FC236}">
                      <a16:creationId xmlns:a16="http://schemas.microsoft.com/office/drawing/2014/main" id="{9DB5E107-99C9-4B48-B4C9-40134264BE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440" name="Rectangle 408">
                <a:extLst>
                  <a:ext uri="{FF2B5EF4-FFF2-40B4-BE49-F238E27FC236}">
                    <a16:creationId xmlns:a16="http://schemas.microsoft.com/office/drawing/2014/main" id="{F6E0F024-40B0-4AC7-AC88-0CD65F039A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441" name="Group 409">
              <a:extLst>
                <a:ext uri="{FF2B5EF4-FFF2-40B4-BE49-F238E27FC236}">
                  <a16:creationId xmlns:a16="http://schemas.microsoft.com/office/drawing/2014/main" id="{3A537061-C001-4302-97F3-C02CFF1B63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61" y="7394"/>
              <a:ext cx="295" cy="68"/>
              <a:chOff x="5375" y="6986"/>
              <a:chExt cx="295" cy="68"/>
            </a:xfrm>
          </p:grpSpPr>
          <p:grpSp>
            <p:nvGrpSpPr>
              <p:cNvPr id="44442" name="Group 410">
                <a:extLst>
                  <a:ext uri="{FF2B5EF4-FFF2-40B4-BE49-F238E27FC236}">
                    <a16:creationId xmlns:a16="http://schemas.microsoft.com/office/drawing/2014/main" id="{E531342D-7408-46AF-A28C-B6B13443214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443" name="Rectangle 411">
                  <a:extLst>
                    <a:ext uri="{FF2B5EF4-FFF2-40B4-BE49-F238E27FC236}">
                      <a16:creationId xmlns:a16="http://schemas.microsoft.com/office/drawing/2014/main" id="{0A2E60D5-4458-404F-A726-DD85151949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44" name="Rectangle 412">
                  <a:extLst>
                    <a:ext uri="{FF2B5EF4-FFF2-40B4-BE49-F238E27FC236}">
                      <a16:creationId xmlns:a16="http://schemas.microsoft.com/office/drawing/2014/main" id="{E5C162D7-A4B7-4501-8100-356032D226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45" name="Rectangle 413">
                  <a:extLst>
                    <a:ext uri="{FF2B5EF4-FFF2-40B4-BE49-F238E27FC236}">
                      <a16:creationId xmlns:a16="http://schemas.microsoft.com/office/drawing/2014/main" id="{EA319F83-89D4-40D1-A3A2-B72DEE2654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46" name="Rectangle 414">
                  <a:extLst>
                    <a:ext uri="{FF2B5EF4-FFF2-40B4-BE49-F238E27FC236}">
                      <a16:creationId xmlns:a16="http://schemas.microsoft.com/office/drawing/2014/main" id="{CCE17D05-8A70-4E6A-9529-1C8B846F7B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47" name="Rectangle 415">
                  <a:extLst>
                    <a:ext uri="{FF2B5EF4-FFF2-40B4-BE49-F238E27FC236}">
                      <a16:creationId xmlns:a16="http://schemas.microsoft.com/office/drawing/2014/main" id="{6E8D5621-4573-49FF-AAF8-7F2C91FD91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448" name="Rectangle 416">
                <a:extLst>
                  <a:ext uri="{FF2B5EF4-FFF2-40B4-BE49-F238E27FC236}">
                    <a16:creationId xmlns:a16="http://schemas.microsoft.com/office/drawing/2014/main" id="{D9E63C5A-A306-4F28-9389-662C7F8D23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449" name="Group 417">
              <a:extLst>
                <a:ext uri="{FF2B5EF4-FFF2-40B4-BE49-F238E27FC236}">
                  <a16:creationId xmlns:a16="http://schemas.microsoft.com/office/drawing/2014/main" id="{EFE96F7A-CB5A-4F21-900D-AF0120EB3D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61" y="7462"/>
              <a:ext cx="295" cy="68"/>
              <a:chOff x="5375" y="6986"/>
              <a:chExt cx="295" cy="68"/>
            </a:xfrm>
          </p:grpSpPr>
          <p:grpSp>
            <p:nvGrpSpPr>
              <p:cNvPr id="44450" name="Group 418">
                <a:extLst>
                  <a:ext uri="{FF2B5EF4-FFF2-40B4-BE49-F238E27FC236}">
                    <a16:creationId xmlns:a16="http://schemas.microsoft.com/office/drawing/2014/main" id="{DDBE311A-DF82-45C5-A7F6-DC4168606D0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451" name="Rectangle 419">
                  <a:extLst>
                    <a:ext uri="{FF2B5EF4-FFF2-40B4-BE49-F238E27FC236}">
                      <a16:creationId xmlns:a16="http://schemas.microsoft.com/office/drawing/2014/main" id="{3FD5E53A-79D7-4DE0-B7F4-44713234BE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52" name="Rectangle 420">
                  <a:extLst>
                    <a:ext uri="{FF2B5EF4-FFF2-40B4-BE49-F238E27FC236}">
                      <a16:creationId xmlns:a16="http://schemas.microsoft.com/office/drawing/2014/main" id="{F70600D8-A1CA-43AD-9957-E24C05AEE3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53" name="Rectangle 421">
                  <a:extLst>
                    <a:ext uri="{FF2B5EF4-FFF2-40B4-BE49-F238E27FC236}">
                      <a16:creationId xmlns:a16="http://schemas.microsoft.com/office/drawing/2014/main" id="{9AC5F327-97DE-45DC-8901-224173246E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54" name="Rectangle 422">
                  <a:extLst>
                    <a:ext uri="{FF2B5EF4-FFF2-40B4-BE49-F238E27FC236}">
                      <a16:creationId xmlns:a16="http://schemas.microsoft.com/office/drawing/2014/main" id="{02EE8063-55D6-4BEA-B6BF-BE711B9123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55" name="Rectangle 423">
                  <a:extLst>
                    <a:ext uri="{FF2B5EF4-FFF2-40B4-BE49-F238E27FC236}">
                      <a16:creationId xmlns:a16="http://schemas.microsoft.com/office/drawing/2014/main" id="{31D068FE-73E9-4A7F-A275-A79A60C1F3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456" name="Rectangle 424">
                <a:extLst>
                  <a:ext uri="{FF2B5EF4-FFF2-40B4-BE49-F238E27FC236}">
                    <a16:creationId xmlns:a16="http://schemas.microsoft.com/office/drawing/2014/main" id="{84F17E4E-0240-415B-BA4A-825A64A901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457" name="Group 425">
              <a:extLst>
                <a:ext uri="{FF2B5EF4-FFF2-40B4-BE49-F238E27FC236}">
                  <a16:creationId xmlns:a16="http://schemas.microsoft.com/office/drawing/2014/main" id="{C4E25945-B057-46DF-BA25-DE43DF37A9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61" y="7530"/>
              <a:ext cx="295" cy="68"/>
              <a:chOff x="5375" y="6986"/>
              <a:chExt cx="295" cy="68"/>
            </a:xfrm>
          </p:grpSpPr>
          <p:grpSp>
            <p:nvGrpSpPr>
              <p:cNvPr id="44458" name="Group 426">
                <a:extLst>
                  <a:ext uri="{FF2B5EF4-FFF2-40B4-BE49-F238E27FC236}">
                    <a16:creationId xmlns:a16="http://schemas.microsoft.com/office/drawing/2014/main" id="{B8F100B2-AEAF-4870-BCC0-5B1016DAD07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459" name="Rectangle 427">
                  <a:extLst>
                    <a:ext uri="{FF2B5EF4-FFF2-40B4-BE49-F238E27FC236}">
                      <a16:creationId xmlns:a16="http://schemas.microsoft.com/office/drawing/2014/main" id="{FA228331-6700-468D-AAC1-C94E352DFC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60" name="Rectangle 428">
                  <a:extLst>
                    <a:ext uri="{FF2B5EF4-FFF2-40B4-BE49-F238E27FC236}">
                      <a16:creationId xmlns:a16="http://schemas.microsoft.com/office/drawing/2014/main" id="{504E01BE-E5EE-463C-BEDF-3BEDA6A33E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61" name="Rectangle 429">
                  <a:extLst>
                    <a:ext uri="{FF2B5EF4-FFF2-40B4-BE49-F238E27FC236}">
                      <a16:creationId xmlns:a16="http://schemas.microsoft.com/office/drawing/2014/main" id="{EBBFF764-370B-463C-9972-5F9CEF04A3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62" name="Rectangle 430">
                  <a:extLst>
                    <a:ext uri="{FF2B5EF4-FFF2-40B4-BE49-F238E27FC236}">
                      <a16:creationId xmlns:a16="http://schemas.microsoft.com/office/drawing/2014/main" id="{E6EFB1BE-8CBD-4255-9378-5414F8F459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63" name="Rectangle 431">
                  <a:extLst>
                    <a:ext uri="{FF2B5EF4-FFF2-40B4-BE49-F238E27FC236}">
                      <a16:creationId xmlns:a16="http://schemas.microsoft.com/office/drawing/2014/main" id="{A8563BF4-52E9-4555-8FCF-CDCB3FF7DB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464" name="Rectangle 432">
                <a:extLst>
                  <a:ext uri="{FF2B5EF4-FFF2-40B4-BE49-F238E27FC236}">
                    <a16:creationId xmlns:a16="http://schemas.microsoft.com/office/drawing/2014/main" id="{A96C2D23-7FF9-4F1F-9FEE-110BEE68F7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465" name="Group 433">
              <a:extLst>
                <a:ext uri="{FF2B5EF4-FFF2-40B4-BE49-F238E27FC236}">
                  <a16:creationId xmlns:a16="http://schemas.microsoft.com/office/drawing/2014/main" id="{12ED4F26-AA26-4EC5-B210-D7336CD3DB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61" y="7598"/>
              <a:ext cx="295" cy="68"/>
              <a:chOff x="5375" y="6986"/>
              <a:chExt cx="295" cy="68"/>
            </a:xfrm>
          </p:grpSpPr>
          <p:grpSp>
            <p:nvGrpSpPr>
              <p:cNvPr id="44466" name="Group 434">
                <a:extLst>
                  <a:ext uri="{FF2B5EF4-FFF2-40B4-BE49-F238E27FC236}">
                    <a16:creationId xmlns:a16="http://schemas.microsoft.com/office/drawing/2014/main" id="{DC402098-F832-47CC-9D58-E39920C0846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467" name="Rectangle 435">
                  <a:extLst>
                    <a:ext uri="{FF2B5EF4-FFF2-40B4-BE49-F238E27FC236}">
                      <a16:creationId xmlns:a16="http://schemas.microsoft.com/office/drawing/2014/main" id="{6C8CC491-846F-4787-AD8D-B66C140EEA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68" name="Rectangle 436">
                  <a:extLst>
                    <a:ext uri="{FF2B5EF4-FFF2-40B4-BE49-F238E27FC236}">
                      <a16:creationId xmlns:a16="http://schemas.microsoft.com/office/drawing/2014/main" id="{AA022BA9-9E57-4358-A524-9069027735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69" name="Rectangle 437">
                  <a:extLst>
                    <a:ext uri="{FF2B5EF4-FFF2-40B4-BE49-F238E27FC236}">
                      <a16:creationId xmlns:a16="http://schemas.microsoft.com/office/drawing/2014/main" id="{CFEE791A-F213-4C12-9328-3FEDB4626F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70" name="Rectangle 438">
                  <a:extLst>
                    <a:ext uri="{FF2B5EF4-FFF2-40B4-BE49-F238E27FC236}">
                      <a16:creationId xmlns:a16="http://schemas.microsoft.com/office/drawing/2014/main" id="{C76EA3E0-BEA9-43E9-A4CD-0917249B5A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71" name="Rectangle 439">
                  <a:extLst>
                    <a:ext uri="{FF2B5EF4-FFF2-40B4-BE49-F238E27FC236}">
                      <a16:creationId xmlns:a16="http://schemas.microsoft.com/office/drawing/2014/main" id="{2755D4D7-C73D-49B5-8B25-E40578F408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472" name="Rectangle 440">
                <a:extLst>
                  <a:ext uri="{FF2B5EF4-FFF2-40B4-BE49-F238E27FC236}">
                    <a16:creationId xmlns:a16="http://schemas.microsoft.com/office/drawing/2014/main" id="{7A3A6B32-C442-4C9F-AE56-8C972501CD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473" name="Group 441">
              <a:extLst>
                <a:ext uri="{FF2B5EF4-FFF2-40B4-BE49-F238E27FC236}">
                  <a16:creationId xmlns:a16="http://schemas.microsoft.com/office/drawing/2014/main" id="{CAEFBF68-2F02-402C-85DA-734049AA6C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61" y="7666"/>
              <a:ext cx="295" cy="68"/>
              <a:chOff x="5375" y="6986"/>
              <a:chExt cx="295" cy="68"/>
            </a:xfrm>
          </p:grpSpPr>
          <p:grpSp>
            <p:nvGrpSpPr>
              <p:cNvPr id="44474" name="Group 442">
                <a:extLst>
                  <a:ext uri="{FF2B5EF4-FFF2-40B4-BE49-F238E27FC236}">
                    <a16:creationId xmlns:a16="http://schemas.microsoft.com/office/drawing/2014/main" id="{A24CE05E-1078-435C-BB51-DB1F73D225E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475" name="Rectangle 443">
                  <a:extLst>
                    <a:ext uri="{FF2B5EF4-FFF2-40B4-BE49-F238E27FC236}">
                      <a16:creationId xmlns:a16="http://schemas.microsoft.com/office/drawing/2014/main" id="{3F8EB45F-320B-41C7-BB07-82B208E44E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76" name="Rectangle 444">
                  <a:extLst>
                    <a:ext uri="{FF2B5EF4-FFF2-40B4-BE49-F238E27FC236}">
                      <a16:creationId xmlns:a16="http://schemas.microsoft.com/office/drawing/2014/main" id="{04581156-F085-40EE-89FB-B20EC1790C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77" name="Rectangle 445">
                  <a:extLst>
                    <a:ext uri="{FF2B5EF4-FFF2-40B4-BE49-F238E27FC236}">
                      <a16:creationId xmlns:a16="http://schemas.microsoft.com/office/drawing/2014/main" id="{3227B263-E116-451F-BE22-1EB0FB4B21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78" name="Rectangle 446">
                  <a:extLst>
                    <a:ext uri="{FF2B5EF4-FFF2-40B4-BE49-F238E27FC236}">
                      <a16:creationId xmlns:a16="http://schemas.microsoft.com/office/drawing/2014/main" id="{721B2F60-E557-4F65-B3CB-EF86007B2C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79" name="Rectangle 447">
                  <a:extLst>
                    <a:ext uri="{FF2B5EF4-FFF2-40B4-BE49-F238E27FC236}">
                      <a16:creationId xmlns:a16="http://schemas.microsoft.com/office/drawing/2014/main" id="{20024810-A8AE-48E6-A287-0598BA7DBB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480" name="Rectangle 448">
                <a:extLst>
                  <a:ext uri="{FF2B5EF4-FFF2-40B4-BE49-F238E27FC236}">
                    <a16:creationId xmlns:a16="http://schemas.microsoft.com/office/drawing/2014/main" id="{B59A45E4-60EE-407B-8F0F-C6B013F2C0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481" name="Group 449">
              <a:extLst>
                <a:ext uri="{FF2B5EF4-FFF2-40B4-BE49-F238E27FC236}">
                  <a16:creationId xmlns:a16="http://schemas.microsoft.com/office/drawing/2014/main" id="{2A180A3A-8E60-4CEA-A4BA-30141BC1CB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61" y="7734"/>
              <a:ext cx="295" cy="68"/>
              <a:chOff x="5375" y="6986"/>
              <a:chExt cx="295" cy="68"/>
            </a:xfrm>
          </p:grpSpPr>
          <p:grpSp>
            <p:nvGrpSpPr>
              <p:cNvPr id="44482" name="Group 450">
                <a:extLst>
                  <a:ext uri="{FF2B5EF4-FFF2-40B4-BE49-F238E27FC236}">
                    <a16:creationId xmlns:a16="http://schemas.microsoft.com/office/drawing/2014/main" id="{BCBBD5EF-F8F7-422C-9E45-0C9325D3136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483" name="Rectangle 451">
                  <a:extLst>
                    <a:ext uri="{FF2B5EF4-FFF2-40B4-BE49-F238E27FC236}">
                      <a16:creationId xmlns:a16="http://schemas.microsoft.com/office/drawing/2014/main" id="{F6F6CECE-5C95-4A54-B42F-1BB529F9D6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84" name="Rectangle 452">
                  <a:extLst>
                    <a:ext uri="{FF2B5EF4-FFF2-40B4-BE49-F238E27FC236}">
                      <a16:creationId xmlns:a16="http://schemas.microsoft.com/office/drawing/2014/main" id="{0720178E-FD0A-4CF3-A8EB-D0B1D4C8DF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85" name="Rectangle 453">
                  <a:extLst>
                    <a:ext uri="{FF2B5EF4-FFF2-40B4-BE49-F238E27FC236}">
                      <a16:creationId xmlns:a16="http://schemas.microsoft.com/office/drawing/2014/main" id="{979A2174-0AE7-4E3A-8813-58DF68737A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86" name="Rectangle 454">
                  <a:extLst>
                    <a:ext uri="{FF2B5EF4-FFF2-40B4-BE49-F238E27FC236}">
                      <a16:creationId xmlns:a16="http://schemas.microsoft.com/office/drawing/2014/main" id="{FE618573-900A-44FC-8B6C-29BC7BFECC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87" name="Rectangle 455">
                  <a:extLst>
                    <a:ext uri="{FF2B5EF4-FFF2-40B4-BE49-F238E27FC236}">
                      <a16:creationId xmlns:a16="http://schemas.microsoft.com/office/drawing/2014/main" id="{EE571D49-CC29-404E-9DE1-91DAF95D8C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488" name="Rectangle 456">
                <a:extLst>
                  <a:ext uri="{FF2B5EF4-FFF2-40B4-BE49-F238E27FC236}">
                    <a16:creationId xmlns:a16="http://schemas.microsoft.com/office/drawing/2014/main" id="{E09AF6D2-9604-4BE6-9DAA-6410F1FD8C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489" name="Group 457">
              <a:extLst>
                <a:ext uri="{FF2B5EF4-FFF2-40B4-BE49-F238E27FC236}">
                  <a16:creationId xmlns:a16="http://schemas.microsoft.com/office/drawing/2014/main" id="{275B28A6-1EC1-4AED-9FE3-EDA368EF20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61" y="7802"/>
              <a:ext cx="295" cy="68"/>
              <a:chOff x="5375" y="6986"/>
              <a:chExt cx="295" cy="68"/>
            </a:xfrm>
          </p:grpSpPr>
          <p:grpSp>
            <p:nvGrpSpPr>
              <p:cNvPr id="44490" name="Group 458">
                <a:extLst>
                  <a:ext uri="{FF2B5EF4-FFF2-40B4-BE49-F238E27FC236}">
                    <a16:creationId xmlns:a16="http://schemas.microsoft.com/office/drawing/2014/main" id="{29439F7C-6C85-44A5-9681-B80CF4E53AC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491" name="Rectangle 459">
                  <a:extLst>
                    <a:ext uri="{FF2B5EF4-FFF2-40B4-BE49-F238E27FC236}">
                      <a16:creationId xmlns:a16="http://schemas.microsoft.com/office/drawing/2014/main" id="{1375F19E-92B4-4C4C-8116-56B2D48ADF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92" name="Rectangle 460">
                  <a:extLst>
                    <a:ext uri="{FF2B5EF4-FFF2-40B4-BE49-F238E27FC236}">
                      <a16:creationId xmlns:a16="http://schemas.microsoft.com/office/drawing/2014/main" id="{A4A71291-1E82-4919-AE4D-C41F8239B8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93" name="Rectangle 461">
                  <a:extLst>
                    <a:ext uri="{FF2B5EF4-FFF2-40B4-BE49-F238E27FC236}">
                      <a16:creationId xmlns:a16="http://schemas.microsoft.com/office/drawing/2014/main" id="{0E579CB6-EAE8-4F06-913D-B5D82BB400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94" name="Rectangle 462">
                  <a:extLst>
                    <a:ext uri="{FF2B5EF4-FFF2-40B4-BE49-F238E27FC236}">
                      <a16:creationId xmlns:a16="http://schemas.microsoft.com/office/drawing/2014/main" id="{FCA040BD-D539-45E8-AA89-BFE1974711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495" name="Rectangle 463">
                  <a:extLst>
                    <a:ext uri="{FF2B5EF4-FFF2-40B4-BE49-F238E27FC236}">
                      <a16:creationId xmlns:a16="http://schemas.microsoft.com/office/drawing/2014/main" id="{8CC8F2EA-CDF7-4FDA-B438-F453BF634B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496" name="Rectangle 464">
                <a:extLst>
                  <a:ext uri="{FF2B5EF4-FFF2-40B4-BE49-F238E27FC236}">
                    <a16:creationId xmlns:a16="http://schemas.microsoft.com/office/drawing/2014/main" id="{7257D18E-4462-47C5-8079-59F8A87086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497" name="Group 465">
              <a:extLst>
                <a:ext uri="{FF2B5EF4-FFF2-40B4-BE49-F238E27FC236}">
                  <a16:creationId xmlns:a16="http://schemas.microsoft.com/office/drawing/2014/main" id="{E0264732-2F2F-4631-9312-AD60BA7A76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61" y="7870"/>
              <a:ext cx="295" cy="68"/>
              <a:chOff x="5375" y="6986"/>
              <a:chExt cx="295" cy="68"/>
            </a:xfrm>
          </p:grpSpPr>
          <p:grpSp>
            <p:nvGrpSpPr>
              <p:cNvPr id="44498" name="Group 466">
                <a:extLst>
                  <a:ext uri="{FF2B5EF4-FFF2-40B4-BE49-F238E27FC236}">
                    <a16:creationId xmlns:a16="http://schemas.microsoft.com/office/drawing/2014/main" id="{F48194ED-98F9-4A9C-B2A8-5A360468799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499" name="Rectangle 467">
                  <a:extLst>
                    <a:ext uri="{FF2B5EF4-FFF2-40B4-BE49-F238E27FC236}">
                      <a16:creationId xmlns:a16="http://schemas.microsoft.com/office/drawing/2014/main" id="{4051B7C3-341B-46D6-8FE5-6178E3624E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00" name="Rectangle 468">
                  <a:extLst>
                    <a:ext uri="{FF2B5EF4-FFF2-40B4-BE49-F238E27FC236}">
                      <a16:creationId xmlns:a16="http://schemas.microsoft.com/office/drawing/2014/main" id="{7F8A1646-5146-46DA-B186-823FF118A6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01" name="Rectangle 469">
                  <a:extLst>
                    <a:ext uri="{FF2B5EF4-FFF2-40B4-BE49-F238E27FC236}">
                      <a16:creationId xmlns:a16="http://schemas.microsoft.com/office/drawing/2014/main" id="{2B888C94-232A-49E9-BE5D-7EC3E648AC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02" name="Rectangle 470">
                  <a:extLst>
                    <a:ext uri="{FF2B5EF4-FFF2-40B4-BE49-F238E27FC236}">
                      <a16:creationId xmlns:a16="http://schemas.microsoft.com/office/drawing/2014/main" id="{E388F6CC-0F18-4C00-9D31-0BF84E18AE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03" name="Rectangle 471">
                  <a:extLst>
                    <a:ext uri="{FF2B5EF4-FFF2-40B4-BE49-F238E27FC236}">
                      <a16:creationId xmlns:a16="http://schemas.microsoft.com/office/drawing/2014/main" id="{BBD60576-41A0-48D5-8D40-99B68331EA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504" name="Rectangle 472">
                <a:extLst>
                  <a:ext uri="{FF2B5EF4-FFF2-40B4-BE49-F238E27FC236}">
                    <a16:creationId xmlns:a16="http://schemas.microsoft.com/office/drawing/2014/main" id="{CD6CC659-799D-45DA-A760-F8725EFD5F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505" name="Group 473">
              <a:extLst>
                <a:ext uri="{FF2B5EF4-FFF2-40B4-BE49-F238E27FC236}">
                  <a16:creationId xmlns:a16="http://schemas.microsoft.com/office/drawing/2014/main" id="{B177E765-5536-458A-9254-5CD124A4C8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8" y="6986"/>
              <a:ext cx="295" cy="68"/>
              <a:chOff x="5375" y="6986"/>
              <a:chExt cx="295" cy="68"/>
            </a:xfrm>
          </p:grpSpPr>
          <p:grpSp>
            <p:nvGrpSpPr>
              <p:cNvPr id="44506" name="Group 474">
                <a:extLst>
                  <a:ext uri="{FF2B5EF4-FFF2-40B4-BE49-F238E27FC236}">
                    <a16:creationId xmlns:a16="http://schemas.microsoft.com/office/drawing/2014/main" id="{FF981307-8993-4B07-B654-86FD7362D11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507" name="Rectangle 475">
                  <a:extLst>
                    <a:ext uri="{FF2B5EF4-FFF2-40B4-BE49-F238E27FC236}">
                      <a16:creationId xmlns:a16="http://schemas.microsoft.com/office/drawing/2014/main" id="{D2D60329-7D71-4742-9F0B-FCE0077E42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08" name="Rectangle 476">
                  <a:extLst>
                    <a:ext uri="{FF2B5EF4-FFF2-40B4-BE49-F238E27FC236}">
                      <a16:creationId xmlns:a16="http://schemas.microsoft.com/office/drawing/2014/main" id="{373CF21C-C49A-46E7-8207-B9F2F959E3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09" name="Rectangle 477">
                  <a:extLst>
                    <a:ext uri="{FF2B5EF4-FFF2-40B4-BE49-F238E27FC236}">
                      <a16:creationId xmlns:a16="http://schemas.microsoft.com/office/drawing/2014/main" id="{5DE38EFB-0565-446C-A6B7-3B4F095C4C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10" name="Rectangle 478">
                  <a:extLst>
                    <a:ext uri="{FF2B5EF4-FFF2-40B4-BE49-F238E27FC236}">
                      <a16:creationId xmlns:a16="http://schemas.microsoft.com/office/drawing/2014/main" id="{0566A99E-6135-4489-BCE5-D28E230F3A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11" name="Rectangle 479">
                  <a:extLst>
                    <a:ext uri="{FF2B5EF4-FFF2-40B4-BE49-F238E27FC236}">
                      <a16:creationId xmlns:a16="http://schemas.microsoft.com/office/drawing/2014/main" id="{D3594986-E299-4640-AB0D-21C88F7E43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512" name="Rectangle 480">
                <a:extLst>
                  <a:ext uri="{FF2B5EF4-FFF2-40B4-BE49-F238E27FC236}">
                    <a16:creationId xmlns:a16="http://schemas.microsoft.com/office/drawing/2014/main" id="{10EA0661-BFC2-4A40-961E-542989D05D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513" name="Group 481">
              <a:extLst>
                <a:ext uri="{FF2B5EF4-FFF2-40B4-BE49-F238E27FC236}">
                  <a16:creationId xmlns:a16="http://schemas.microsoft.com/office/drawing/2014/main" id="{8417FD0E-2A0C-40B7-9347-B14893A646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8" y="7054"/>
              <a:ext cx="295" cy="68"/>
              <a:chOff x="5375" y="6986"/>
              <a:chExt cx="295" cy="68"/>
            </a:xfrm>
          </p:grpSpPr>
          <p:grpSp>
            <p:nvGrpSpPr>
              <p:cNvPr id="44514" name="Group 482">
                <a:extLst>
                  <a:ext uri="{FF2B5EF4-FFF2-40B4-BE49-F238E27FC236}">
                    <a16:creationId xmlns:a16="http://schemas.microsoft.com/office/drawing/2014/main" id="{9FCAEB2C-5EE1-43C8-A863-45BFC8CBFA8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515" name="Rectangle 483">
                  <a:extLst>
                    <a:ext uri="{FF2B5EF4-FFF2-40B4-BE49-F238E27FC236}">
                      <a16:creationId xmlns:a16="http://schemas.microsoft.com/office/drawing/2014/main" id="{2BF8DD45-25E4-4398-AFA3-4948579B08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16" name="Rectangle 484">
                  <a:extLst>
                    <a:ext uri="{FF2B5EF4-FFF2-40B4-BE49-F238E27FC236}">
                      <a16:creationId xmlns:a16="http://schemas.microsoft.com/office/drawing/2014/main" id="{942CD29D-FD07-4E2A-9439-0AC6C198AC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17" name="Rectangle 485">
                  <a:extLst>
                    <a:ext uri="{FF2B5EF4-FFF2-40B4-BE49-F238E27FC236}">
                      <a16:creationId xmlns:a16="http://schemas.microsoft.com/office/drawing/2014/main" id="{7CDC2CC4-CB71-4614-B859-76BBEAF338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18" name="Rectangle 486">
                  <a:extLst>
                    <a:ext uri="{FF2B5EF4-FFF2-40B4-BE49-F238E27FC236}">
                      <a16:creationId xmlns:a16="http://schemas.microsoft.com/office/drawing/2014/main" id="{89331526-4E08-4696-A7DF-A4592708F4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19" name="Rectangle 487">
                  <a:extLst>
                    <a:ext uri="{FF2B5EF4-FFF2-40B4-BE49-F238E27FC236}">
                      <a16:creationId xmlns:a16="http://schemas.microsoft.com/office/drawing/2014/main" id="{BA413B49-3BD0-40BA-81F3-505A325923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520" name="Rectangle 488">
                <a:extLst>
                  <a:ext uri="{FF2B5EF4-FFF2-40B4-BE49-F238E27FC236}">
                    <a16:creationId xmlns:a16="http://schemas.microsoft.com/office/drawing/2014/main" id="{F5257DA6-1208-4DCB-9F4C-7C721E69C4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521" name="Group 489">
              <a:extLst>
                <a:ext uri="{FF2B5EF4-FFF2-40B4-BE49-F238E27FC236}">
                  <a16:creationId xmlns:a16="http://schemas.microsoft.com/office/drawing/2014/main" id="{4A7567D2-AE51-4F50-8F7C-A892F507BF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8" y="7122"/>
              <a:ext cx="295" cy="68"/>
              <a:chOff x="5375" y="6986"/>
              <a:chExt cx="295" cy="68"/>
            </a:xfrm>
          </p:grpSpPr>
          <p:grpSp>
            <p:nvGrpSpPr>
              <p:cNvPr id="44522" name="Group 490">
                <a:extLst>
                  <a:ext uri="{FF2B5EF4-FFF2-40B4-BE49-F238E27FC236}">
                    <a16:creationId xmlns:a16="http://schemas.microsoft.com/office/drawing/2014/main" id="{E0A86A01-E6D7-4290-B19A-EB9B6364FF4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523" name="Rectangle 491">
                  <a:extLst>
                    <a:ext uri="{FF2B5EF4-FFF2-40B4-BE49-F238E27FC236}">
                      <a16:creationId xmlns:a16="http://schemas.microsoft.com/office/drawing/2014/main" id="{C4BD1964-DE74-4153-BBE1-053E2A3EA5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24" name="Rectangle 492">
                  <a:extLst>
                    <a:ext uri="{FF2B5EF4-FFF2-40B4-BE49-F238E27FC236}">
                      <a16:creationId xmlns:a16="http://schemas.microsoft.com/office/drawing/2014/main" id="{9F927D11-DD55-4332-AAD3-09D1C3D9DB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25" name="Rectangle 493">
                  <a:extLst>
                    <a:ext uri="{FF2B5EF4-FFF2-40B4-BE49-F238E27FC236}">
                      <a16:creationId xmlns:a16="http://schemas.microsoft.com/office/drawing/2014/main" id="{DF71FD26-377A-4D64-B2F9-A7704EE78B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26" name="Rectangle 494">
                  <a:extLst>
                    <a:ext uri="{FF2B5EF4-FFF2-40B4-BE49-F238E27FC236}">
                      <a16:creationId xmlns:a16="http://schemas.microsoft.com/office/drawing/2014/main" id="{B075F979-BB73-42FD-BB53-90EBF91360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27" name="Rectangle 495">
                  <a:extLst>
                    <a:ext uri="{FF2B5EF4-FFF2-40B4-BE49-F238E27FC236}">
                      <a16:creationId xmlns:a16="http://schemas.microsoft.com/office/drawing/2014/main" id="{1BA86776-51B8-4221-B457-E7626004EB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528" name="Rectangle 496">
                <a:extLst>
                  <a:ext uri="{FF2B5EF4-FFF2-40B4-BE49-F238E27FC236}">
                    <a16:creationId xmlns:a16="http://schemas.microsoft.com/office/drawing/2014/main" id="{53B537F2-FDFE-4C07-8A55-AEAFB7D16C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529" name="Group 497">
              <a:extLst>
                <a:ext uri="{FF2B5EF4-FFF2-40B4-BE49-F238E27FC236}">
                  <a16:creationId xmlns:a16="http://schemas.microsoft.com/office/drawing/2014/main" id="{3A4AB9A0-106C-4C64-8627-027589EB8B2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8" y="7190"/>
              <a:ext cx="295" cy="68"/>
              <a:chOff x="5375" y="6986"/>
              <a:chExt cx="295" cy="68"/>
            </a:xfrm>
          </p:grpSpPr>
          <p:grpSp>
            <p:nvGrpSpPr>
              <p:cNvPr id="44530" name="Group 498">
                <a:extLst>
                  <a:ext uri="{FF2B5EF4-FFF2-40B4-BE49-F238E27FC236}">
                    <a16:creationId xmlns:a16="http://schemas.microsoft.com/office/drawing/2014/main" id="{E85E09AF-0F63-479C-B6C0-1A29C74A82D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531" name="Rectangle 499">
                  <a:extLst>
                    <a:ext uri="{FF2B5EF4-FFF2-40B4-BE49-F238E27FC236}">
                      <a16:creationId xmlns:a16="http://schemas.microsoft.com/office/drawing/2014/main" id="{031CA41E-9371-4166-9447-F5E769126C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32" name="Rectangle 500">
                  <a:extLst>
                    <a:ext uri="{FF2B5EF4-FFF2-40B4-BE49-F238E27FC236}">
                      <a16:creationId xmlns:a16="http://schemas.microsoft.com/office/drawing/2014/main" id="{91726BA8-BF97-4E3A-8C3F-6BD48B0CC5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33" name="Rectangle 501">
                  <a:extLst>
                    <a:ext uri="{FF2B5EF4-FFF2-40B4-BE49-F238E27FC236}">
                      <a16:creationId xmlns:a16="http://schemas.microsoft.com/office/drawing/2014/main" id="{4D6D81A0-9ED2-4578-B87A-685E2F3258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34" name="Rectangle 502">
                  <a:extLst>
                    <a:ext uri="{FF2B5EF4-FFF2-40B4-BE49-F238E27FC236}">
                      <a16:creationId xmlns:a16="http://schemas.microsoft.com/office/drawing/2014/main" id="{9C463F0B-5065-4677-9250-EDEAA318EC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35" name="Rectangle 503">
                  <a:extLst>
                    <a:ext uri="{FF2B5EF4-FFF2-40B4-BE49-F238E27FC236}">
                      <a16:creationId xmlns:a16="http://schemas.microsoft.com/office/drawing/2014/main" id="{B9D5D644-0E69-4E8E-B6A6-99FD0A8746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536" name="Rectangle 504">
                <a:extLst>
                  <a:ext uri="{FF2B5EF4-FFF2-40B4-BE49-F238E27FC236}">
                    <a16:creationId xmlns:a16="http://schemas.microsoft.com/office/drawing/2014/main" id="{D07D006A-E562-4E53-8FDF-6C1E253168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537" name="Group 505">
              <a:extLst>
                <a:ext uri="{FF2B5EF4-FFF2-40B4-BE49-F238E27FC236}">
                  <a16:creationId xmlns:a16="http://schemas.microsoft.com/office/drawing/2014/main" id="{CF734184-4869-4E05-ACEF-11AD15B833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8" y="7258"/>
              <a:ext cx="295" cy="68"/>
              <a:chOff x="5375" y="6986"/>
              <a:chExt cx="295" cy="68"/>
            </a:xfrm>
          </p:grpSpPr>
          <p:grpSp>
            <p:nvGrpSpPr>
              <p:cNvPr id="44538" name="Group 506">
                <a:extLst>
                  <a:ext uri="{FF2B5EF4-FFF2-40B4-BE49-F238E27FC236}">
                    <a16:creationId xmlns:a16="http://schemas.microsoft.com/office/drawing/2014/main" id="{C0799990-6217-4CEF-9856-64BD555EF50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539" name="Rectangle 507">
                  <a:extLst>
                    <a:ext uri="{FF2B5EF4-FFF2-40B4-BE49-F238E27FC236}">
                      <a16:creationId xmlns:a16="http://schemas.microsoft.com/office/drawing/2014/main" id="{89F14383-8CC6-494C-A5E2-A7764171C7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40" name="Rectangle 508">
                  <a:extLst>
                    <a:ext uri="{FF2B5EF4-FFF2-40B4-BE49-F238E27FC236}">
                      <a16:creationId xmlns:a16="http://schemas.microsoft.com/office/drawing/2014/main" id="{6714F37A-A61E-41E1-BFE4-D2C7115E11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41" name="Rectangle 509">
                  <a:extLst>
                    <a:ext uri="{FF2B5EF4-FFF2-40B4-BE49-F238E27FC236}">
                      <a16:creationId xmlns:a16="http://schemas.microsoft.com/office/drawing/2014/main" id="{91DCBAE9-D242-4776-9E51-F38987AC05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42" name="Rectangle 510">
                  <a:extLst>
                    <a:ext uri="{FF2B5EF4-FFF2-40B4-BE49-F238E27FC236}">
                      <a16:creationId xmlns:a16="http://schemas.microsoft.com/office/drawing/2014/main" id="{E2D5C78D-E14C-4F8F-8CD9-45BA44F4BE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43" name="Rectangle 511">
                  <a:extLst>
                    <a:ext uri="{FF2B5EF4-FFF2-40B4-BE49-F238E27FC236}">
                      <a16:creationId xmlns:a16="http://schemas.microsoft.com/office/drawing/2014/main" id="{A48BE568-3998-4D82-8E39-AA9B6D17EC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544" name="Rectangle 512">
                <a:extLst>
                  <a:ext uri="{FF2B5EF4-FFF2-40B4-BE49-F238E27FC236}">
                    <a16:creationId xmlns:a16="http://schemas.microsoft.com/office/drawing/2014/main" id="{961AE197-2932-433B-8DF1-B12AB4CF5C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545" name="Group 513">
              <a:extLst>
                <a:ext uri="{FF2B5EF4-FFF2-40B4-BE49-F238E27FC236}">
                  <a16:creationId xmlns:a16="http://schemas.microsoft.com/office/drawing/2014/main" id="{DBD138DF-CC79-496D-8774-BBDFB8F116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8" y="7326"/>
              <a:ext cx="295" cy="68"/>
              <a:chOff x="5375" y="6986"/>
              <a:chExt cx="295" cy="68"/>
            </a:xfrm>
          </p:grpSpPr>
          <p:grpSp>
            <p:nvGrpSpPr>
              <p:cNvPr id="44546" name="Group 514">
                <a:extLst>
                  <a:ext uri="{FF2B5EF4-FFF2-40B4-BE49-F238E27FC236}">
                    <a16:creationId xmlns:a16="http://schemas.microsoft.com/office/drawing/2014/main" id="{7FB8F8A6-27FB-447D-9289-EA83900CECF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547" name="Rectangle 515">
                  <a:extLst>
                    <a:ext uri="{FF2B5EF4-FFF2-40B4-BE49-F238E27FC236}">
                      <a16:creationId xmlns:a16="http://schemas.microsoft.com/office/drawing/2014/main" id="{30221BB2-93E6-41D1-A254-DF9042697D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48" name="Rectangle 516">
                  <a:extLst>
                    <a:ext uri="{FF2B5EF4-FFF2-40B4-BE49-F238E27FC236}">
                      <a16:creationId xmlns:a16="http://schemas.microsoft.com/office/drawing/2014/main" id="{33648310-AF92-4CB2-B98D-00F949A07A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49" name="Rectangle 517">
                  <a:extLst>
                    <a:ext uri="{FF2B5EF4-FFF2-40B4-BE49-F238E27FC236}">
                      <a16:creationId xmlns:a16="http://schemas.microsoft.com/office/drawing/2014/main" id="{4B09D583-4EF1-43F4-8448-FC0C9DE803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50" name="Rectangle 518">
                  <a:extLst>
                    <a:ext uri="{FF2B5EF4-FFF2-40B4-BE49-F238E27FC236}">
                      <a16:creationId xmlns:a16="http://schemas.microsoft.com/office/drawing/2014/main" id="{6327DCC3-28B0-44AB-9BE1-28434C97DD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51" name="Rectangle 519">
                  <a:extLst>
                    <a:ext uri="{FF2B5EF4-FFF2-40B4-BE49-F238E27FC236}">
                      <a16:creationId xmlns:a16="http://schemas.microsoft.com/office/drawing/2014/main" id="{7924CC6D-2339-4EEF-A270-D1F2D8C191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552" name="Rectangle 520">
                <a:extLst>
                  <a:ext uri="{FF2B5EF4-FFF2-40B4-BE49-F238E27FC236}">
                    <a16:creationId xmlns:a16="http://schemas.microsoft.com/office/drawing/2014/main" id="{EE7E7BB3-0B34-4A6D-A2A7-9BE0BCF7D4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553" name="Group 521">
              <a:extLst>
                <a:ext uri="{FF2B5EF4-FFF2-40B4-BE49-F238E27FC236}">
                  <a16:creationId xmlns:a16="http://schemas.microsoft.com/office/drawing/2014/main" id="{7459123D-C212-445B-8E35-EA03AFF46F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8" y="7394"/>
              <a:ext cx="295" cy="68"/>
              <a:chOff x="5375" y="6986"/>
              <a:chExt cx="295" cy="68"/>
            </a:xfrm>
          </p:grpSpPr>
          <p:grpSp>
            <p:nvGrpSpPr>
              <p:cNvPr id="44554" name="Group 522">
                <a:extLst>
                  <a:ext uri="{FF2B5EF4-FFF2-40B4-BE49-F238E27FC236}">
                    <a16:creationId xmlns:a16="http://schemas.microsoft.com/office/drawing/2014/main" id="{26CB99CA-A3EC-43BE-895B-F9A988A5A8B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555" name="Rectangle 523">
                  <a:extLst>
                    <a:ext uri="{FF2B5EF4-FFF2-40B4-BE49-F238E27FC236}">
                      <a16:creationId xmlns:a16="http://schemas.microsoft.com/office/drawing/2014/main" id="{E4C8D56D-93C9-49DF-A60A-E6E8D729A0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56" name="Rectangle 524">
                  <a:extLst>
                    <a:ext uri="{FF2B5EF4-FFF2-40B4-BE49-F238E27FC236}">
                      <a16:creationId xmlns:a16="http://schemas.microsoft.com/office/drawing/2014/main" id="{D07C3BDA-5537-40D2-84E9-D32115B867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57" name="Rectangle 525">
                  <a:extLst>
                    <a:ext uri="{FF2B5EF4-FFF2-40B4-BE49-F238E27FC236}">
                      <a16:creationId xmlns:a16="http://schemas.microsoft.com/office/drawing/2014/main" id="{DB23C81F-E201-47D4-A785-A0764050AD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58" name="Rectangle 526">
                  <a:extLst>
                    <a:ext uri="{FF2B5EF4-FFF2-40B4-BE49-F238E27FC236}">
                      <a16:creationId xmlns:a16="http://schemas.microsoft.com/office/drawing/2014/main" id="{E671AAA2-049C-424A-8CE3-244E0BFAD5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59" name="Rectangle 527">
                  <a:extLst>
                    <a:ext uri="{FF2B5EF4-FFF2-40B4-BE49-F238E27FC236}">
                      <a16:creationId xmlns:a16="http://schemas.microsoft.com/office/drawing/2014/main" id="{A405D997-4847-4FA5-86CA-425F087CB9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560" name="Rectangle 528">
                <a:extLst>
                  <a:ext uri="{FF2B5EF4-FFF2-40B4-BE49-F238E27FC236}">
                    <a16:creationId xmlns:a16="http://schemas.microsoft.com/office/drawing/2014/main" id="{F6E26ECB-31CF-4D28-AFB7-85133AB77B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561" name="Group 529">
              <a:extLst>
                <a:ext uri="{FF2B5EF4-FFF2-40B4-BE49-F238E27FC236}">
                  <a16:creationId xmlns:a16="http://schemas.microsoft.com/office/drawing/2014/main" id="{E4538765-713E-4CF9-A0BA-9E34A55388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8" y="7462"/>
              <a:ext cx="295" cy="68"/>
              <a:chOff x="5375" y="6986"/>
              <a:chExt cx="295" cy="68"/>
            </a:xfrm>
          </p:grpSpPr>
          <p:grpSp>
            <p:nvGrpSpPr>
              <p:cNvPr id="44562" name="Group 530">
                <a:extLst>
                  <a:ext uri="{FF2B5EF4-FFF2-40B4-BE49-F238E27FC236}">
                    <a16:creationId xmlns:a16="http://schemas.microsoft.com/office/drawing/2014/main" id="{D0385B4C-D753-40C3-B0AD-A23A94237D2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563" name="Rectangle 531">
                  <a:extLst>
                    <a:ext uri="{FF2B5EF4-FFF2-40B4-BE49-F238E27FC236}">
                      <a16:creationId xmlns:a16="http://schemas.microsoft.com/office/drawing/2014/main" id="{D35D77EB-B51C-49CB-89CB-4DF5C06C1F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64" name="Rectangle 532">
                  <a:extLst>
                    <a:ext uri="{FF2B5EF4-FFF2-40B4-BE49-F238E27FC236}">
                      <a16:creationId xmlns:a16="http://schemas.microsoft.com/office/drawing/2014/main" id="{46261ACD-0641-4A60-A9C3-66A7640289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65" name="Rectangle 533">
                  <a:extLst>
                    <a:ext uri="{FF2B5EF4-FFF2-40B4-BE49-F238E27FC236}">
                      <a16:creationId xmlns:a16="http://schemas.microsoft.com/office/drawing/2014/main" id="{269626DB-9C81-405C-8016-08F6A9E820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66" name="Rectangle 534">
                  <a:extLst>
                    <a:ext uri="{FF2B5EF4-FFF2-40B4-BE49-F238E27FC236}">
                      <a16:creationId xmlns:a16="http://schemas.microsoft.com/office/drawing/2014/main" id="{772C7572-DA94-4D45-B9DD-22F23C6729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67" name="Rectangle 535">
                  <a:extLst>
                    <a:ext uri="{FF2B5EF4-FFF2-40B4-BE49-F238E27FC236}">
                      <a16:creationId xmlns:a16="http://schemas.microsoft.com/office/drawing/2014/main" id="{312DA833-8CD6-4DEB-A3CB-A4A3BE16F7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568" name="Rectangle 536">
                <a:extLst>
                  <a:ext uri="{FF2B5EF4-FFF2-40B4-BE49-F238E27FC236}">
                    <a16:creationId xmlns:a16="http://schemas.microsoft.com/office/drawing/2014/main" id="{FCD233BA-97B4-4198-8B7F-632D99A137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569" name="Group 537">
              <a:extLst>
                <a:ext uri="{FF2B5EF4-FFF2-40B4-BE49-F238E27FC236}">
                  <a16:creationId xmlns:a16="http://schemas.microsoft.com/office/drawing/2014/main" id="{A582A4C6-D93D-4598-BF8A-C566198FD4E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8" y="7530"/>
              <a:ext cx="295" cy="68"/>
              <a:chOff x="5375" y="6986"/>
              <a:chExt cx="295" cy="68"/>
            </a:xfrm>
          </p:grpSpPr>
          <p:grpSp>
            <p:nvGrpSpPr>
              <p:cNvPr id="44570" name="Group 538">
                <a:extLst>
                  <a:ext uri="{FF2B5EF4-FFF2-40B4-BE49-F238E27FC236}">
                    <a16:creationId xmlns:a16="http://schemas.microsoft.com/office/drawing/2014/main" id="{C14CB3A4-0291-4854-AE3F-105942F4F6E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571" name="Rectangle 539">
                  <a:extLst>
                    <a:ext uri="{FF2B5EF4-FFF2-40B4-BE49-F238E27FC236}">
                      <a16:creationId xmlns:a16="http://schemas.microsoft.com/office/drawing/2014/main" id="{3FFADE56-DD86-4ADC-B815-7464E0D8C3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72" name="Rectangle 540">
                  <a:extLst>
                    <a:ext uri="{FF2B5EF4-FFF2-40B4-BE49-F238E27FC236}">
                      <a16:creationId xmlns:a16="http://schemas.microsoft.com/office/drawing/2014/main" id="{C3B6ADEC-4729-4B73-8A4D-56CB6C7C7C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73" name="Rectangle 541">
                  <a:extLst>
                    <a:ext uri="{FF2B5EF4-FFF2-40B4-BE49-F238E27FC236}">
                      <a16:creationId xmlns:a16="http://schemas.microsoft.com/office/drawing/2014/main" id="{F18F1298-FB5F-4DA3-84D6-C44B4181CB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74" name="Rectangle 542">
                  <a:extLst>
                    <a:ext uri="{FF2B5EF4-FFF2-40B4-BE49-F238E27FC236}">
                      <a16:creationId xmlns:a16="http://schemas.microsoft.com/office/drawing/2014/main" id="{1BFAEAD6-ED97-4874-8F89-31BD3648C9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75" name="Rectangle 543">
                  <a:extLst>
                    <a:ext uri="{FF2B5EF4-FFF2-40B4-BE49-F238E27FC236}">
                      <a16:creationId xmlns:a16="http://schemas.microsoft.com/office/drawing/2014/main" id="{116BD6F9-5C20-4689-8B98-4DBB9D3EDE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576" name="Rectangle 544">
                <a:extLst>
                  <a:ext uri="{FF2B5EF4-FFF2-40B4-BE49-F238E27FC236}">
                    <a16:creationId xmlns:a16="http://schemas.microsoft.com/office/drawing/2014/main" id="{96B70627-3156-4B30-AEC6-E17AE6465D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577" name="Group 545">
              <a:extLst>
                <a:ext uri="{FF2B5EF4-FFF2-40B4-BE49-F238E27FC236}">
                  <a16:creationId xmlns:a16="http://schemas.microsoft.com/office/drawing/2014/main" id="{D361E273-BC8C-41B5-8A90-16B846053F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8" y="7598"/>
              <a:ext cx="295" cy="68"/>
              <a:chOff x="5375" y="6986"/>
              <a:chExt cx="295" cy="68"/>
            </a:xfrm>
          </p:grpSpPr>
          <p:grpSp>
            <p:nvGrpSpPr>
              <p:cNvPr id="44578" name="Group 546">
                <a:extLst>
                  <a:ext uri="{FF2B5EF4-FFF2-40B4-BE49-F238E27FC236}">
                    <a16:creationId xmlns:a16="http://schemas.microsoft.com/office/drawing/2014/main" id="{0E44861B-2C2A-4DCA-955A-B2C2C28CE82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579" name="Rectangle 547">
                  <a:extLst>
                    <a:ext uri="{FF2B5EF4-FFF2-40B4-BE49-F238E27FC236}">
                      <a16:creationId xmlns:a16="http://schemas.microsoft.com/office/drawing/2014/main" id="{71B71C9E-90C0-4FBB-9BDE-52D8E91157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80" name="Rectangle 548">
                  <a:extLst>
                    <a:ext uri="{FF2B5EF4-FFF2-40B4-BE49-F238E27FC236}">
                      <a16:creationId xmlns:a16="http://schemas.microsoft.com/office/drawing/2014/main" id="{9E1A84B3-FA44-491B-AD1A-08172B4AC1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81" name="Rectangle 549">
                  <a:extLst>
                    <a:ext uri="{FF2B5EF4-FFF2-40B4-BE49-F238E27FC236}">
                      <a16:creationId xmlns:a16="http://schemas.microsoft.com/office/drawing/2014/main" id="{A43453C6-6213-47E9-978B-1E94C7F7F9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82" name="Rectangle 550">
                  <a:extLst>
                    <a:ext uri="{FF2B5EF4-FFF2-40B4-BE49-F238E27FC236}">
                      <a16:creationId xmlns:a16="http://schemas.microsoft.com/office/drawing/2014/main" id="{EB8F080C-1A3C-41A1-B0DA-F1E89BD067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83" name="Rectangle 551">
                  <a:extLst>
                    <a:ext uri="{FF2B5EF4-FFF2-40B4-BE49-F238E27FC236}">
                      <a16:creationId xmlns:a16="http://schemas.microsoft.com/office/drawing/2014/main" id="{0D900B17-AC5F-45EC-B30F-B6F23F7030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584" name="Rectangle 552">
                <a:extLst>
                  <a:ext uri="{FF2B5EF4-FFF2-40B4-BE49-F238E27FC236}">
                    <a16:creationId xmlns:a16="http://schemas.microsoft.com/office/drawing/2014/main" id="{34ABB85D-71CB-497A-85BA-7C3E00A817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585" name="Group 553">
              <a:extLst>
                <a:ext uri="{FF2B5EF4-FFF2-40B4-BE49-F238E27FC236}">
                  <a16:creationId xmlns:a16="http://schemas.microsoft.com/office/drawing/2014/main" id="{0CD43C8B-A254-4521-9222-AC07A0092E9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8" y="7666"/>
              <a:ext cx="295" cy="68"/>
              <a:chOff x="5375" y="6986"/>
              <a:chExt cx="295" cy="68"/>
            </a:xfrm>
          </p:grpSpPr>
          <p:grpSp>
            <p:nvGrpSpPr>
              <p:cNvPr id="44586" name="Group 554">
                <a:extLst>
                  <a:ext uri="{FF2B5EF4-FFF2-40B4-BE49-F238E27FC236}">
                    <a16:creationId xmlns:a16="http://schemas.microsoft.com/office/drawing/2014/main" id="{0F4D7353-ED51-4513-AB13-3900539A3D6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587" name="Rectangle 555">
                  <a:extLst>
                    <a:ext uri="{FF2B5EF4-FFF2-40B4-BE49-F238E27FC236}">
                      <a16:creationId xmlns:a16="http://schemas.microsoft.com/office/drawing/2014/main" id="{5224D85F-157A-4CD1-93FD-E5283EE94B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88" name="Rectangle 556">
                  <a:extLst>
                    <a:ext uri="{FF2B5EF4-FFF2-40B4-BE49-F238E27FC236}">
                      <a16:creationId xmlns:a16="http://schemas.microsoft.com/office/drawing/2014/main" id="{07AB8291-1500-475F-B6D9-5B819E8B95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89" name="Rectangle 557">
                  <a:extLst>
                    <a:ext uri="{FF2B5EF4-FFF2-40B4-BE49-F238E27FC236}">
                      <a16:creationId xmlns:a16="http://schemas.microsoft.com/office/drawing/2014/main" id="{130F748E-5C09-47A3-A714-60999D5D0C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90" name="Rectangle 558">
                  <a:extLst>
                    <a:ext uri="{FF2B5EF4-FFF2-40B4-BE49-F238E27FC236}">
                      <a16:creationId xmlns:a16="http://schemas.microsoft.com/office/drawing/2014/main" id="{7E7E6453-B67B-4BC1-8999-21256C536F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91" name="Rectangle 559">
                  <a:extLst>
                    <a:ext uri="{FF2B5EF4-FFF2-40B4-BE49-F238E27FC236}">
                      <a16:creationId xmlns:a16="http://schemas.microsoft.com/office/drawing/2014/main" id="{21FF2439-C182-442D-9FB5-4C30319635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592" name="Rectangle 560">
                <a:extLst>
                  <a:ext uri="{FF2B5EF4-FFF2-40B4-BE49-F238E27FC236}">
                    <a16:creationId xmlns:a16="http://schemas.microsoft.com/office/drawing/2014/main" id="{BA84BB74-8C69-4B6C-8C69-9BD0521695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593" name="Group 561">
              <a:extLst>
                <a:ext uri="{FF2B5EF4-FFF2-40B4-BE49-F238E27FC236}">
                  <a16:creationId xmlns:a16="http://schemas.microsoft.com/office/drawing/2014/main" id="{3E3611EE-5233-49AE-B0D8-BFB810EC4C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8" y="7734"/>
              <a:ext cx="295" cy="68"/>
              <a:chOff x="5375" y="6986"/>
              <a:chExt cx="295" cy="68"/>
            </a:xfrm>
          </p:grpSpPr>
          <p:grpSp>
            <p:nvGrpSpPr>
              <p:cNvPr id="44594" name="Group 562">
                <a:extLst>
                  <a:ext uri="{FF2B5EF4-FFF2-40B4-BE49-F238E27FC236}">
                    <a16:creationId xmlns:a16="http://schemas.microsoft.com/office/drawing/2014/main" id="{EF80AE1F-1C01-47C7-9D2E-8D0FF70040F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595" name="Rectangle 563">
                  <a:extLst>
                    <a:ext uri="{FF2B5EF4-FFF2-40B4-BE49-F238E27FC236}">
                      <a16:creationId xmlns:a16="http://schemas.microsoft.com/office/drawing/2014/main" id="{56BE0878-945C-4873-84E9-78078608E5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96" name="Rectangle 564">
                  <a:extLst>
                    <a:ext uri="{FF2B5EF4-FFF2-40B4-BE49-F238E27FC236}">
                      <a16:creationId xmlns:a16="http://schemas.microsoft.com/office/drawing/2014/main" id="{00C6ACF8-581B-4A52-8A14-3EA4713E5C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97" name="Rectangle 565">
                  <a:extLst>
                    <a:ext uri="{FF2B5EF4-FFF2-40B4-BE49-F238E27FC236}">
                      <a16:creationId xmlns:a16="http://schemas.microsoft.com/office/drawing/2014/main" id="{FC2822BF-C79A-423C-9D15-1076C34556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98" name="Rectangle 566">
                  <a:extLst>
                    <a:ext uri="{FF2B5EF4-FFF2-40B4-BE49-F238E27FC236}">
                      <a16:creationId xmlns:a16="http://schemas.microsoft.com/office/drawing/2014/main" id="{27C2658F-A14E-4FEF-B378-020E343746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99" name="Rectangle 567">
                  <a:extLst>
                    <a:ext uri="{FF2B5EF4-FFF2-40B4-BE49-F238E27FC236}">
                      <a16:creationId xmlns:a16="http://schemas.microsoft.com/office/drawing/2014/main" id="{8D8475B5-A867-4991-9ACF-2B9641FAB9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600" name="Rectangle 568">
                <a:extLst>
                  <a:ext uri="{FF2B5EF4-FFF2-40B4-BE49-F238E27FC236}">
                    <a16:creationId xmlns:a16="http://schemas.microsoft.com/office/drawing/2014/main" id="{DFD962D9-1FA3-4075-8210-C307E5CABD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601" name="Group 569">
              <a:extLst>
                <a:ext uri="{FF2B5EF4-FFF2-40B4-BE49-F238E27FC236}">
                  <a16:creationId xmlns:a16="http://schemas.microsoft.com/office/drawing/2014/main" id="{60FD17EE-6A93-40C5-820E-04D66855E1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8" y="7802"/>
              <a:ext cx="295" cy="68"/>
              <a:chOff x="5375" y="6986"/>
              <a:chExt cx="295" cy="68"/>
            </a:xfrm>
          </p:grpSpPr>
          <p:grpSp>
            <p:nvGrpSpPr>
              <p:cNvPr id="44602" name="Group 570">
                <a:extLst>
                  <a:ext uri="{FF2B5EF4-FFF2-40B4-BE49-F238E27FC236}">
                    <a16:creationId xmlns:a16="http://schemas.microsoft.com/office/drawing/2014/main" id="{9B826811-03FB-474C-A221-69DAB7DE4BE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603" name="Rectangle 571">
                  <a:extLst>
                    <a:ext uri="{FF2B5EF4-FFF2-40B4-BE49-F238E27FC236}">
                      <a16:creationId xmlns:a16="http://schemas.microsoft.com/office/drawing/2014/main" id="{ECD88984-06E3-4E5B-B6ED-D59EF9348B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04" name="Rectangle 572">
                  <a:extLst>
                    <a:ext uri="{FF2B5EF4-FFF2-40B4-BE49-F238E27FC236}">
                      <a16:creationId xmlns:a16="http://schemas.microsoft.com/office/drawing/2014/main" id="{99D3CFCC-4DF5-49E1-9901-68976528EE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05" name="Rectangle 573">
                  <a:extLst>
                    <a:ext uri="{FF2B5EF4-FFF2-40B4-BE49-F238E27FC236}">
                      <a16:creationId xmlns:a16="http://schemas.microsoft.com/office/drawing/2014/main" id="{95A31310-DF6D-4AB1-A5CE-FE8DEE3621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06" name="Rectangle 574">
                  <a:extLst>
                    <a:ext uri="{FF2B5EF4-FFF2-40B4-BE49-F238E27FC236}">
                      <a16:creationId xmlns:a16="http://schemas.microsoft.com/office/drawing/2014/main" id="{02239BEB-4A48-439F-9C14-4A391F84F3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07" name="Rectangle 575">
                  <a:extLst>
                    <a:ext uri="{FF2B5EF4-FFF2-40B4-BE49-F238E27FC236}">
                      <a16:creationId xmlns:a16="http://schemas.microsoft.com/office/drawing/2014/main" id="{66592451-5CCE-4BFE-927F-F93832DEF9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608" name="Rectangle 576">
                <a:extLst>
                  <a:ext uri="{FF2B5EF4-FFF2-40B4-BE49-F238E27FC236}">
                    <a16:creationId xmlns:a16="http://schemas.microsoft.com/office/drawing/2014/main" id="{E5E5A9D8-7EB0-40F9-804C-4D42458D80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609" name="Group 577">
              <a:extLst>
                <a:ext uri="{FF2B5EF4-FFF2-40B4-BE49-F238E27FC236}">
                  <a16:creationId xmlns:a16="http://schemas.microsoft.com/office/drawing/2014/main" id="{7D5F8A6A-F786-4726-8735-0254DBA5D1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8" y="7870"/>
              <a:ext cx="295" cy="68"/>
              <a:chOff x="5375" y="6986"/>
              <a:chExt cx="295" cy="68"/>
            </a:xfrm>
          </p:grpSpPr>
          <p:grpSp>
            <p:nvGrpSpPr>
              <p:cNvPr id="44610" name="Group 578">
                <a:extLst>
                  <a:ext uri="{FF2B5EF4-FFF2-40B4-BE49-F238E27FC236}">
                    <a16:creationId xmlns:a16="http://schemas.microsoft.com/office/drawing/2014/main" id="{19695173-7970-4E6C-BF29-2515D21AAE0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611" name="Rectangle 579">
                  <a:extLst>
                    <a:ext uri="{FF2B5EF4-FFF2-40B4-BE49-F238E27FC236}">
                      <a16:creationId xmlns:a16="http://schemas.microsoft.com/office/drawing/2014/main" id="{972EF520-03F9-4CFC-B499-C50F83D3C0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12" name="Rectangle 580">
                  <a:extLst>
                    <a:ext uri="{FF2B5EF4-FFF2-40B4-BE49-F238E27FC236}">
                      <a16:creationId xmlns:a16="http://schemas.microsoft.com/office/drawing/2014/main" id="{4E16897D-C091-4F02-AA60-3BA1142B38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13" name="Rectangle 581">
                  <a:extLst>
                    <a:ext uri="{FF2B5EF4-FFF2-40B4-BE49-F238E27FC236}">
                      <a16:creationId xmlns:a16="http://schemas.microsoft.com/office/drawing/2014/main" id="{AB2152F6-972F-4DE7-9BCA-F613E6FA81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14" name="Rectangle 582">
                  <a:extLst>
                    <a:ext uri="{FF2B5EF4-FFF2-40B4-BE49-F238E27FC236}">
                      <a16:creationId xmlns:a16="http://schemas.microsoft.com/office/drawing/2014/main" id="{ADEBB67D-1241-4539-97E3-8DC5959440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15" name="Rectangle 583">
                  <a:extLst>
                    <a:ext uri="{FF2B5EF4-FFF2-40B4-BE49-F238E27FC236}">
                      <a16:creationId xmlns:a16="http://schemas.microsoft.com/office/drawing/2014/main" id="{DF29A2F1-62AB-4025-8494-526A1F6231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616" name="Rectangle 584">
                <a:extLst>
                  <a:ext uri="{FF2B5EF4-FFF2-40B4-BE49-F238E27FC236}">
                    <a16:creationId xmlns:a16="http://schemas.microsoft.com/office/drawing/2014/main" id="{8B1A5E8D-C82C-4C35-A641-32758BB1A2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4617" name="Group 585">
            <a:extLst>
              <a:ext uri="{FF2B5EF4-FFF2-40B4-BE49-F238E27FC236}">
                <a16:creationId xmlns:a16="http://schemas.microsoft.com/office/drawing/2014/main" id="{91E554BD-7E87-4F1B-88A5-F63A81EE7B40}"/>
              </a:ext>
            </a:extLst>
          </p:cNvPr>
          <p:cNvGrpSpPr>
            <a:grpSpLocks/>
          </p:cNvGrpSpPr>
          <p:nvPr/>
        </p:nvGrpSpPr>
        <p:grpSpPr bwMode="auto">
          <a:xfrm>
            <a:off x="7939088" y="4724400"/>
            <a:ext cx="1477962" cy="1547813"/>
            <a:chOff x="6442" y="6963"/>
            <a:chExt cx="974" cy="1020"/>
          </a:xfrm>
        </p:grpSpPr>
        <p:sp>
          <p:nvSpPr>
            <p:cNvPr id="44618" name="Rectangle 586">
              <a:extLst>
                <a:ext uri="{FF2B5EF4-FFF2-40B4-BE49-F238E27FC236}">
                  <a16:creationId xmlns:a16="http://schemas.microsoft.com/office/drawing/2014/main" id="{F63C2615-E9B4-4FE4-AEF6-5FAAB0755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42" y="6963"/>
              <a:ext cx="974" cy="1020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4619" name="Group 587">
              <a:extLst>
                <a:ext uri="{FF2B5EF4-FFF2-40B4-BE49-F238E27FC236}">
                  <a16:creationId xmlns:a16="http://schemas.microsoft.com/office/drawing/2014/main" id="{0D63C823-674E-480E-9A79-9FF52E3FD0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4" y="6986"/>
              <a:ext cx="295" cy="68"/>
              <a:chOff x="5375" y="6986"/>
              <a:chExt cx="295" cy="68"/>
            </a:xfrm>
          </p:grpSpPr>
          <p:grpSp>
            <p:nvGrpSpPr>
              <p:cNvPr id="44620" name="Group 588">
                <a:extLst>
                  <a:ext uri="{FF2B5EF4-FFF2-40B4-BE49-F238E27FC236}">
                    <a16:creationId xmlns:a16="http://schemas.microsoft.com/office/drawing/2014/main" id="{09E74D0C-310D-436C-AFCA-9F752595E8B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621" name="Rectangle 589">
                  <a:extLst>
                    <a:ext uri="{FF2B5EF4-FFF2-40B4-BE49-F238E27FC236}">
                      <a16:creationId xmlns:a16="http://schemas.microsoft.com/office/drawing/2014/main" id="{80E63DC9-AF62-4AC4-8781-E4C591AD2F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22" name="Rectangle 590">
                  <a:extLst>
                    <a:ext uri="{FF2B5EF4-FFF2-40B4-BE49-F238E27FC236}">
                      <a16:creationId xmlns:a16="http://schemas.microsoft.com/office/drawing/2014/main" id="{579A3AA8-07B3-402F-B8FF-9478934F30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23" name="Rectangle 591">
                  <a:extLst>
                    <a:ext uri="{FF2B5EF4-FFF2-40B4-BE49-F238E27FC236}">
                      <a16:creationId xmlns:a16="http://schemas.microsoft.com/office/drawing/2014/main" id="{C5623886-EBBF-4719-9F8A-F6FB2AE2ED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24" name="Rectangle 592">
                  <a:extLst>
                    <a:ext uri="{FF2B5EF4-FFF2-40B4-BE49-F238E27FC236}">
                      <a16:creationId xmlns:a16="http://schemas.microsoft.com/office/drawing/2014/main" id="{E263A839-3059-4477-B5DB-18B9D18B00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25" name="Rectangle 593">
                  <a:extLst>
                    <a:ext uri="{FF2B5EF4-FFF2-40B4-BE49-F238E27FC236}">
                      <a16:creationId xmlns:a16="http://schemas.microsoft.com/office/drawing/2014/main" id="{44452179-EB99-4146-A35D-34E5602B8C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626" name="Rectangle 594">
                <a:extLst>
                  <a:ext uri="{FF2B5EF4-FFF2-40B4-BE49-F238E27FC236}">
                    <a16:creationId xmlns:a16="http://schemas.microsoft.com/office/drawing/2014/main" id="{46C32535-393D-4191-B585-B6A02F47A9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627" name="Group 595">
              <a:extLst>
                <a:ext uri="{FF2B5EF4-FFF2-40B4-BE49-F238E27FC236}">
                  <a16:creationId xmlns:a16="http://schemas.microsoft.com/office/drawing/2014/main" id="{A81C7334-5D34-40F2-8514-EFAB3BCA9C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4" y="7054"/>
              <a:ext cx="295" cy="68"/>
              <a:chOff x="5375" y="6986"/>
              <a:chExt cx="295" cy="68"/>
            </a:xfrm>
          </p:grpSpPr>
          <p:grpSp>
            <p:nvGrpSpPr>
              <p:cNvPr id="44628" name="Group 596">
                <a:extLst>
                  <a:ext uri="{FF2B5EF4-FFF2-40B4-BE49-F238E27FC236}">
                    <a16:creationId xmlns:a16="http://schemas.microsoft.com/office/drawing/2014/main" id="{144B3820-C532-4A5E-8579-48611B04DB1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629" name="Rectangle 597">
                  <a:extLst>
                    <a:ext uri="{FF2B5EF4-FFF2-40B4-BE49-F238E27FC236}">
                      <a16:creationId xmlns:a16="http://schemas.microsoft.com/office/drawing/2014/main" id="{9A60B757-0C66-43CD-8627-DEB568ADC6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30" name="Rectangle 598">
                  <a:extLst>
                    <a:ext uri="{FF2B5EF4-FFF2-40B4-BE49-F238E27FC236}">
                      <a16:creationId xmlns:a16="http://schemas.microsoft.com/office/drawing/2014/main" id="{E5E187DC-6165-4867-93B4-B59F5AAE4D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31" name="Rectangle 599">
                  <a:extLst>
                    <a:ext uri="{FF2B5EF4-FFF2-40B4-BE49-F238E27FC236}">
                      <a16:creationId xmlns:a16="http://schemas.microsoft.com/office/drawing/2014/main" id="{E40B0DF1-069E-4BF0-8A96-524F2CC745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32" name="Rectangle 600">
                  <a:extLst>
                    <a:ext uri="{FF2B5EF4-FFF2-40B4-BE49-F238E27FC236}">
                      <a16:creationId xmlns:a16="http://schemas.microsoft.com/office/drawing/2014/main" id="{32C29997-5231-48DA-9405-8BC32C1CF1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33" name="Rectangle 601">
                  <a:extLst>
                    <a:ext uri="{FF2B5EF4-FFF2-40B4-BE49-F238E27FC236}">
                      <a16:creationId xmlns:a16="http://schemas.microsoft.com/office/drawing/2014/main" id="{68FD0564-923E-4EBE-941E-02F41ABD93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634" name="Rectangle 602">
                <a:extLst>
                  <a:ext uri="{FF2B5EF4-FFF2-40B4-BE49-F238E27FC236}">
                    <a16:creationId xmlns:a16="http://schemas.microsoft.com/office/drawing/2014/main" id="{752B5646-D664-4719-9890-A67632F9D8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635" name="Group 603">
              <a:extLst>
                <a:ext uri="{FF2B5EF4-FFF2-40B4-BE49-F238E27FC236}">
                  <a16:creationId xmlns:a16="http://schemas.microsoft.com/office/drawing/2014/main" id="{7866C346-AA5F-4909-95C3-3F13827131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4" y="7122"/>
              <a:ext cx="295" cy="68"/>
              <a:chOff x="5375" y="6986"/>
              <a:chExt cx="295" cy="68"/>
            </a:xfrm>
          </p:grpSpPr>
          <p:grpSp>
            <p:nvGrpSpPr>
              <p:cNvPr id="44636" name="Group 604">
                <a:extLst>
                  <a:ext uri="{FF2B5EF4-FFF2-40B4-BE49-F238E27FC236}">
                    <a16:creationId xmlns:a16="http://schemas.microsoft.com/office/drawing/2014/main" id="{A0CA3465-E269-457F-9A11-6AC2E87B3F5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637" name="Rectangle 605">
                  <a:extLst>
                    <a:ext uri="{FF2B5EF4-FFF2-40B4-BE49-F238E27FC236}">
                      <a16:creationId xmlns:a16="http://schemas.microsoft.com/office/drawing/2014/main" id="{644F4969-AF0B-417F-A6DC-CC58BCF87C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38" name="Rectangle 606">
                  <a:extLst>
                    <a:ext uri="{FF2B5EF4-FFF2-40B4-BE49-F238E27FC236}">
                      <a16:creationId xmlns:a16="http://schemas.microsoft.com/office/drawing/2014/main" id="{4ECDF0E5-97D2-4ECB-A582-F2FF84238E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39" name="Rectangle 607">
                  <a:extLst>
                    <a:ext uri="{FF2B5EF4-FFF2-40B4-BE49-F238E27FC236}">
                      <a16:creationId xmlns:a16="http://schemas.microsoft.com/office/drawing/2014/main" id="{A43DC0C0-4FFB-432E-8743-1C9455FBAC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40" name="Rectangle 608">
                  <a:extLst>
                    <a:ext uri="{FF2B5EF4-FFF2-40B4-BE49-F238E27FC236}">
                      <a16:creationId xmlns:a16="http://schemas.microsoft.com/office/drawing/2014/main" id="{91EDD93A-A890-4205-A968-95E93AEEDB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41" name="Rectangle 609">
                  <a:extLst>
                    <a:ext uri="{FF2B5EF4-FFF2-40B4-BE49-F238E27FC236}">
                      <a16:creationId xmlns:a16="http://schemas.microsoft.com/office/drawing/2014/main" id="{10D2EB17-A3B4-4159-BBE7-6EBFA44792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642" name="Rectangle 610">
                <a:extLst>
                  <a:ext uri="{FF2B5EF4-FFF2-40B4-BE49-F238E27FC236}">
                    <a16:creationId xmlns:a16="http://schemas.microsoft.com/office/drawing/2014/main" id="{0EF43006-5820-4751-8481-17F02156DF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643" name="Group 611">
              <a:extLst>
                <a:ext uri="{FF2B5EF4-FFF2-40B4-BE49-F238E27FC236}">
                  <a16:creationId xmlns:a16="http://schemas.microsoft.com/office/drawing/2014/main" id="{D5245006-EB88-4D89-ABBE-F1A9ED78E4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4" y="7190"/>
              <a:ext cx="295" cy="68"/>
              <a:chOff x="5375" y="6986"/>
              <a:chExt cx="295" cy="68"/>
            </a:xfrm>
          </p:grpSpPr>
          <p:grpSp>
            <p:nvGrpSpPr>
              <p:cNvPr id="44644" name="Group 612">
                <a:extLst>
                  <a:ext uri="{FF2B5EF4-FFF2-40B4-BE49-F238E27FC236}">
                    <a16:creationId xmlns:a16="http://schemas.microsoft.com/office/drawing/2014/main" id="{9FB35EF4-AC76-4B88-BF4F-A4A75F9154A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645" name="Rectangle 613">
                  <a:extLst>
                    <a:ext uri="{FF2B5EF4-FFF2-40B4-BE49-F238E27FC236}">
                      <a16:creationId xmlns:a16="http://schemas.microsoft.com/office/drawing/2014/main" id="{9F3B549A-CC67-457C-9B10-BD98F52F9D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46" name="Rectangle 614">
                  <a:extLst>
                    <a:ext uri="{FF2B5EF4-FFF2-40B4-BE49-F238E27FC236}">
                      <a16:creationId xmlns:a16="http://schemas.microsoft.com/office/drawing/2014/main" id="{B6A49EEA-0D07-4D29-85DF-A7F15E4AC6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47" name="Rectangle 615">
                  <a:extLst>
                    <a:ext uri="{FF2B5EF4-FFF2-40B4-BE49-F238E27FC236}">
                      <a16:creationId xmlns:a16="http://schemas.microsoft.com/office/drawing/2014/main" id="{49DB2DDD-D678-4A97-BA98-44697C9D38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48" name="Rectangle 616">
                  <a:extLst>
                    <a:ext uri="{FF2B5EF4-FFF2-40B4-BE49-F238E27FC236}">
                      <a16:creationId xmlns:a16="http://schemas.microsoft.com/office/drawing/2014/main" id="{F1512A20-9C81-48AB-A650-E7F7AE7345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49" name="Rectangle 617">
                  <a:extLst>
                    <a:ext uri="{FF2B5EF4-FFF2-40B4-BE49-F238E27FC236}">
                      <a16:creationId xmlns:a16="http://schemas.microsoft.com/office/drawing/2014/main" id="{93520271-6B09-49B5-9C09-3FFF6486D2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650" name="Rectangle 618">
                <a:extLst>
                  <a:ext uri="{FF2B5EF4-FFF2-40B4-BE49-F238E27FC236}">
                    <a16:creationId xmlns:a16="http://schemas.microsoft.com/office/drawing/2014/main" id="{44EE60CB-B576-4885-8CBF-53897A9F75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651" name="Group 619">
              <a:extLst>
                <a:ext uri="{FF2B5EF4-FFF2-40B4-BE49-F238E27FC236}">
                  <a16:creationId xmlns:a16="http://schemas.microsoft.com/office/drawing/2014/main" id="{5A3D8B25-1BB2-44E8-8EF0-46B2941FA3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4" y="7258"/>
              <a:ext cx="295" cy="68"/>
              <a:chOff x="5375" y="6986"/>
              <a:chExt cx="295" cy="68"/>
            </a:xfrm>
          </p:grpSpPr>
          <p:grpSp>
            <p:nvGrpSpPr>
              <p:cNvPr id="44652" name="Group 620">
                <a:extLst>
                  <a:ext uri="{FF2B5EF4-FFF2-40B4-BE49-F238E27FC236}">
                    <a16:creationId xmlns:a16="http://schemas.microsoft.com/office/drawing/2014/main" id="{024568C2-BB63-40E4-A9D7-1D219E710BB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653" name="Rectangle 621">
                  <a:extLst>
                    <a:ext uri="{FF2B5EF4-FFF2-40B4-BE49-F238E27FC236}">
                      <a16:creationId xmlns:a16="http://schemas.microsoft.com/office/drawing/2014/main" id="{AD13BC75-07D1-4EBF-9B55-D31E251D54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54" name="Rectangle 622">
                  <a:extLst>
                    <a:ext uri="{FF2B5EF4-FFF2-40B4-BE49-F238E27FC236}">
                      <a16:creationId xmlns:a16="http://schemas.microsoft.com/office/drawing/2014/main" id="{7E7A3055-FFD3-4EBA-A38D-F71218762F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55" name="Rectangle 623">
                  <a:extLst>
                    <a:ext uri="{FF2B5EF4-FFF2-40B4-BE49-F238E27FC236}">
                      <a16:creationId xmlns:a16="http://schemas.microsoft.com/office/drawing/2014/main" id="{80875AC5-1E98-43C2-B25B-592A96AB28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56" name="Rectangle 624">
                  <a:extLst>
                    <a:ext uri="{FF2B5EF4-FFF2-40B4-BE49-F238E27FC236}">
                      <a16:creationId xmlns:a16="http://schemas.microsoft.com/office/drawing/2014/main" id="{B661CDBD-9F1B-4208-80A0-95A802270F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57" name="Rectangle 625">
                  <a:extLst>
                    <a:ext uri="{FF2B5EF4-FFF2-40B4-BE49-F238E27FC236}">
                      <a16:creationId xmlns:a16="http://schemas.microsoft.com/office/drawing/2014/main" id="{F2820CF2-79DD-4FB5-B157-1FB226A7D2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658" name="Rectangle 626">
                <a:extLst>
                  <a:ext uri="{FF2B5EF4-FFF2-40B4-BE49-F238E27FC236}">
                    <a16:creationId xmlns:a16="http://schemas.microsoft.com/office/drawing/2014/main" id="{781D59EF-8858-4107-982E-4DB6B29EE0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659" name="Group 627">
              <a:extLst>
                <a:ext uri="{FF2B5EF4-FFF2-40B4-BE49-F238E27FC236}">
                  <a16:creationId xmlns:a16="http://schemas.microsoft.com/office/drawing/2014/main" id="{628D4370-FB81-49C4-BA88-96455AF60F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4" y="7326"/>
              <a:ext cx="295" cy="68"/>
              <a:chOff x="5375" y="6986"/>
              <a:chExt cx="295" cy="68"/>
            </a:xfrm>
          </p:grpSpPr>
          <p:grpSp>
            <p:nvGrpSpPr>
              <p:cNvPr id="44660" name="Group 628">
                <a:extLst>
                  <a:ext uri="{FF2B5EF4-FFF2-40B4-BE49-F238E27FC236}">
                    <a16:creationId xmlns:a16="http://schemas.microsoft.com/office/drawing/2014/main" id="{E170D531-7235-41CA-B710-82094EF3056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661" name="Rectangle 629">
                  <a:extLst>
                    <a:ext uri="{FF2B5EF4-FFF2-40B4-BE49-F238E27FC236}">
                      <a16:creationId xmlns:a16="http://schemas.microsoft.com/office/drawing/2014/main" id="{069FC79D-88A8-487B-B306-F80F191C96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62" name="Rectangle 630">
                  <a:extLst>
                    <a:ext uri="{FF2B5EF4-FFF2-40B4-BE49-F238E27FC236}">
                      <a16:creationId xmlns:a16="http://schemas.microsoft.com/office/drawing/2014/main" id="{540ED8E2-38CC-438A-95CB-2E1E633017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63" name="Rectangle 631">
                  <a:extLst>
                    <a:ext uri="{FF2B5EF4-FFF2-40B4-BE49-F238E27FC236}">
                      <a16:creationId xmlns:a16="http://schemas.microsoft.com/office/drawing/2014/main" id="{0F061BB1-F451-4A68-B10F-93425A234A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64" name="Rectangle 632">
                  <a:extLst>
                    <a:ext uri="{FF2B5EF4-FFF2-40B4-BE49-F238E27FC236}">
                      <a16:creationId xmlns:a16="http://schemas.microsoft.com/office/drawing/2014/main" id="{B193B654-D4D0-4186-A40A-6D083C62CE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65" name="Rectangle 633">
                  <a:extLst>
                    <a:ext uri="{FF2B5EF4-FFF2-40B4-BE49-F238E27FC236}">
                      <a16:creationId xmlns:a16="http://schemas.microsoft.com/office/drawing/2014/main" id="{A5AE6E26-4B9A-49E1-A10F-B738C47F55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666" name="Rectangle 634">
                <a:extLst>
                  <a:ext uri="{FF2B5EF4-FFF2-40B4-BE49-F238E27FC236}">
                    <a16:creationId xmlns:a16="http://schemas.microsoft.com/office/drawing/2014/main" id="{66E11E2E-CFC2-4A40-BF47-BEE4AA1C02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667" name="Group 635">
              <a:extLst>
                <a:ext uri="{FF2B5EF4-FFF2-40B4-BE49-F238E27FC236}">
                  <a16:creationId xmlns:a16="http://schemas.microsoft.com/office/drawing/2014/main" id="{D8DC8F14-6A42-4609-B977-D8CF9A8299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4" y="7394"/>
              <a:ext cx="295" cy="68"/>
              <a:chOff x="5375" y="6986"/>
              <a:chExt cx="295" cy="68"/>
            </a:xfrm>
          </p:grpSpPr>
          <p:grpSp>
            <p:nvGrpSpPr>
              <p:cNvPr id="44668" name="Group 636">
                <a:extLst>
                  <a:ext uri="{FF2B5EF4-FFF2-40B4-BE49-F238E27FC236}">
                    <a16:creationId xmlns:a16="http://schemas.microsoft.com/office/drawing/2014/main" id="{9F9C05FA-0C06-411E-8F23-D990CF3B523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669" name="Rectangle 637">
                  <a:extLst>
                    <a:ext uri="{FF2B5EF4-FFF2-40B4-BE49-F238E27FC236}">
                      <a16:creationId xmlns:a16="http://schemas.microsoft.com/office/drawing/2014/main" id="{F32A6FF9-CC6D-4C59-A0A5-047E69C85F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70" name="Rectangle 638">
                  <a:extLst>
                    <a:ext uri="{FF2B5EF4-FFF2-40B4-BE49-F238E27FC236}">
                      <a16:creationId xmlns:a16="http://schemas.microsoft.com/office/drawing/2014/main" id="{8F4EA857-9276-400E-B050-FC8D637380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71" name="Rectangle 639">
                  <a:extLst>
                    <a:ext uri="{FF2B5EF4-FFF2-40B4-BE49-F238E27FC236}">
                      <a16:creationId xmlns:a16="http://schemas.microsoft.com/office/drawing/2014/main" id="{2566B77A-8DBE-463B-914C-DFF68CA955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72" name="Rectangle 640">
                  <a:extLst>
                    <a:ext uri="{FF2B5EF4-FFF2-40B4-BE49-F238E27FC236}">
                      <a16:creationId xmlns:a16="http://schemas.microsoft.com/office/drawing/2014/main" id="{A2A7629A-584B-4754-A650-26F193632B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73" name="Rectangle 641">
                  <a:extLst>
                    <a:ext uri="{FF2B5EF4-FFF2-40B4-BE49-F238E27FC236}">
                      <a16:creationId xmlns:a16="http://schemas.microsoft.com/office/drawing/2014/main" id="{7B586BA8-3835-478E-8FC8-48EA9E4EB7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674" name="Rectangle 642">
                <a:extLst>
                  <a:ext uri="{FF2B5EF4-FFF2-40B4-BE49-F238E27FC236}">
                    <a16:creationId xmlns:a16="http://schemas.microsoft.com/office/drawing/2014/main" id="{A31EED6C-B15C-4F1A-BA3F-619FBDD9B3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675" name="Group 643">
              <a:extLst>
                <a:ext uri="{FF2B5EF4-FFF2-40B4-BE49-F238E27FC236}">
                  <a16:creationId xmlns:a16="http://schemas.microsoft.com/office/drawing/2014/main" id="{1F050D67-2655-413B-B3EE-E00640C63F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4" y="7462"/>
              <a:ext cx="295" cy="68"/>
              <a:chOff x="5375" y="6986"/>
              <a:chExt cx="295" cy="68"/>
            </a:xfrm>
          </p:grpSpPr>
          <p:grpSp>
            <p:nvGrpSpPr>
              <p:cNvPr id="44676" name="Group 644">
                <a:extLst>
                  <a:ext uri="{FF2B5EF4-FFF2-40B4-BE49-F238E27FC236}">
                    <a16:creationId xmlns:a16="http://schemas.microsoft.com/office/drawing/2014/main" id="{DB9FFDC0-DC59-4A37-9B1D-2500EF99C63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677" name="Rectangle 645">
                  <a:extLst>
                    <a:ext uri="{FF2B5EF4-FFF2-40B4-BE49-F238E27FC236}">
                      <a16:creationId xmlns:a16="http://schemas.microsoft.com/office/drawing/2014/main" id="{92D30BC2-F09C-4B75-99C1-DF27D65CD4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78" name="Rectangle 646">
                  <a:extLst>
                    <a:ext uri="{FF2B5EF4-FFF2-40B4-BE49-F238E27FC236}">
                      <a16:creationId xmlns:a16="http://schemas.microsoft.com/office/drawing/2014/main" id="{ACC40979-E14C-40D5-B051-7B6A094495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79" name="Rectangle 647">
                  <a:extLst>
                    <a:ext uri="{FF2B5EF4-FFF2-40B4-BE49-F238E27FC236}">
                      <a16:creationId xmlns:a16="http://schemas.microsoft.com/office/drawing/2014/main" id="{9E07DD94-0AF1-4D2D-B168-0D4DAFAFAF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80" name="Rectangle 648">
                  <a:extLst>
                    <a:ext uri="{FF2B5EF4-FFF2-40B4-BE49-F238E27FC236}">
                      <a16:creationId xmlns:a16="http://schemas.microsoft.com/office/drawing/2014/main" id="{017CAFAE-6B83-41D1-A715-379D996726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81" name="Rectangle 649">
                  <a:extLst>
                    <a:ext uri="{FF2B5EF4-FFF2-40B4-BE49-F238E27FC236}">
                      <a16:creationId xmlns:a16="http://schemas.microsoft.com/office/drawing/2014/main" id="{A994EEEE-E635-4AC3-85EF-504D363E41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682" name="Rectangle 650">
                <a:extLst>
                  <a:ext uri="{FF2B5EF4-FFF2-40B4-BE49-F238E27FC236}">
                    <a16:creationId xmlns:a16="http://schemas.microsoft.com/office/drawing/2014/main" id="{125A2DB5-DE8C-4446-9DF4-9DA5FE30B5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683" name="Group 651">
              <a:extLst>
                <a:ext uri="{FF2B5EF4-FFF2-40B4-BE49-F238E27FC236}">
                  <a16:creationId xmlns:a16="http://schemas.microsoft.com/office/drawing/2014/main" id="{BF80768D-7D93-4D6C-A230-23F42C40CF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4" y="7530"/>
              <a:ext cx="295" cy="68"/>
              <a:chOff x="5375" y="6986"/>
              <a:chExt cx="295" cy="68"/>
            </a:xfrm>
          </p:grpSpPr>
          <p:grpSp>
            <p:nvGrpSpPr>
              <p:cNvPr id="44684" name="Group 652">
                <a:extLst>
                  <a:ext uri="{FF2B5EF4-FFF2-40B4-BE49-F238E27FC236}">
                    <a16:creationId xmlns:a16="http://schemas.microsoft.com/office/drawing/2014/main" id="{2482555F-D07F-425B-8B9E-31C0AF08EC0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685" name="Rectangle 653">
                  <a:extLst>
                    <a:ext uri="{FF2B5EF4-FFF2-40B4-BE49-F238E27FC236}">
                      <a16:creationId xmlns:a16="http://schemas.microsoft.com/office/drawing/2014/main" id="{477F95FE-AC8D-4009-9043-F1D482EEFD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86" name="Rectangle 654">
                  <a:extLst>
                    <a:ext uri="{FF2B5EF4-FFF2-40B4-BE49-F238E27FC236}">
                      <a16:creationId xmlns:a16="http://schemas.microsoft.com/office/drawing/2014/main" id="{6A6BC39E-2AFD-4C01-939F-7FE62DAADA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87" name="Rectangle 655">
                  <a:extLst>
                    <a:ext uri="{FF2B5EF4-FFF2-40B4-BE49-F238E27FC236}">
                      <a16:creationId xmlns:a16="http://schemas.microsoft.com/office/drawing/2014/main" id="{2A8F174A-6384-444D-ADBF-85CB3823D0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88" name="Rectangle 656">
                  <a:extLst>
                    <a:ext uri="{FF2B5EF4-FFF2-40B4-BE49-F238E27FC236}">
                      <a16:creationId xmlns:a16="http://schemas.microsoft.com/office/drawing/2014/main" id="{605AF9E4-5711-4198-9F30-1D9BD46417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89" name="Rectangle 657">
                  <a:extLst>
                    <a:ext uri="{FF2B5EF4-FFF2-40B4-BE49-F238E27FC236}">
                      <a16:creationId xmlns:a16="http://schemas.microsoft.com/office/drawing/2014/main" id="{36CC59E9-66A8-456D-9C3F-2B68F60BFC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690" name="Rectangle 658">
                <a:extLst>
                  <a:ext uri="{FF2B5EF4-FFF2-40B4-BE49-F238E27FC236}">
                    <a16:creationId xmlns:a16="http://schemas.microsoft.com/office/drawing/2014/main" id="{7B095F5A-53FC-461C-B86C-AC8ADA7BF4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691" name="Group 659">
              <a:extLst>
                <a:ext uri="{FF2B5EF4-FFF2-40B4-BE49-F238E27FC236}">
                  <a16:creationId xmlns:a16="http://schemas.microsoft.com/office/drawing/2014/main" id="{5975369F-D8B9-4E02-A2A2-27BE0594A2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4" y="7598"/>
              <a:ext cx="295" cy="68"/>
              <a:chOff x="5375" y="6986"/>
              <a:chExt cx="295" cy="68"/>
            </a:xfrm>
          </p:grpSpPr>
          <p:grpSp>
            <p:nvGrpSpPr>
              <p:cNvPr id="44692" name="Group 660">
                <a:extLst>
                  <a:ext uri="{FF2B5EF4-FFF2-40B4-BE49-F238E27FC236}">
                    <a16:creationId xmlns:a16="http://schemas.microsoft.com/office/drawing/2014/main" id="{6B68EBE1-F648-40CD-A63A-242D8CEEB26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693" name="Rectangle 661">
                  <a:extLst>
                    <a:ext uri="{FF2B5EF4-FFF2-40B4-BE49-F238E27FC236}">
                      <a16:creationId xmlns:a16="http://schemas.microsoft.com/office/drawing/2014/main" id="{B257AC9F-99A2-44AB-8E9E-BAACF7945D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94" name="Rectangle 662">
                  <a:extLst>
                    <a:ext uri="{FF2B5EF4-FFF2-40B4-BE49-F238E27FC236}">
                      <a16:creationId xmlns:a16="http://schemas.microsoft.com/office/drawing/2014/main" id="{7B4DB23E-A94F-4146-9AB8-5C8FFDF895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95" name="Rectangle 663">
                  <a:extLst>
                    <a:ext uri="{FF2B5EF4-FFF2-40B4-BE49-F238E27FC236}">
                      <a16:creationId xmlns:a16="http://schemas.microsoft.com/office/drawing/2014/main" id="{4337A57F-65F5-42D6-BA46-51306682BD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96" name="Rectangle 664">
                  <a:extLst>
                    <a:ext uri="{FF2B5EF4-FFF2-40B4-BE49-F238E27FC236}">
                      <a16:creationId xmlns:a16="http://schemas.microsoft.com/office/drawing/2014/main" id="{E265B8AF-F7BF-4A9D-8B3F-6DF909222A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697" name="Rectangle 665">
                  <a:extLst>
                    <a:ext uri="{FF2B5EF4-FFF2-40B4-BE49-F238E27FC236}">
                      <a16:creationId xmlns:a16="http://schemas.microsoft.com/office/drawing/2014/main" id="{C467579F-4FBC-4554-BCDF-FFFF0AC875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698" name="Rectangle 666">
                <a:extLst>
                  <a:ext uri="{FF2B5EF4-FFF2-40B4-BE49-F238E27FC236}">
                    <a16:creationId xmlns:a16="http://schemas.microsoft.com/office/drawing/2014/main" id="{DE4BB3C5-6F12-4AC3-BC87-753D13768C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699" name="Group 667">
              <a:extLst>
                <a:ext uri="{FF2B5EF4-FFF2-40B4-BE49-F238E27FC236}">
                  <a16:creationId xmlns:a16="http://schemas.microsoft.com/office/drawing/2014/main" id="{F403926B-267E-4900-8933-CFE6F4B006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4" y="7666"/>
              <a:ext cx="295" cy="68"/>
              <a:chOff x="5375" y="6986"/>
              <a:chExt cx="295" cy="68"/>
            </a:xfrm>
          </p:grpSpPr>
          <p:grpSp>
            <p:nvGrpSpPr>
              <p:cNvPr id="44700" name="Group 668">
                <a:extLst>
                  <a:ext uri="{FF2B5EF4-FFF2-40B4-BE49-F238E27FC236}">
                    <a16:creationId xmlns:a16="http://schemas.microsoft.com/office/drawing/2014/main" id="{93146BD8-0194-4FDE-A14F-57C4B5FB691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701" name="Rectangle 669">
                  <a:extLst>
                    <a:ext uri="{FF2B5EF4-FFF2-40B4-BE49-F238E27FC236}">
                      <a16:creationId xmlns:a16="http://schemas.microsoft.com/office/drawing/2014/main" id="{B9D3807E-9EE3-4BDC-8CBC-553BEACF43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02" name="Rectangle 670">
                  <a:extLst>
                    <a:ext uri="{FF2B5EF4-FFF2-40B4-BE49-F238E27FC236}">
                      <a16:creationId xmlns:a16="http://schemas.microsoft.com/office/drawing/2014/main" id="{A2AAF688-CEFB-417C-8B57-ED6EE5D57D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03" name="Rectangle 671">
                  <a:extLst>
                    <a:ext uri="{FF2B5EF4-FFF2-40B4-BE49-F238E27FC236}">
                      <a16:creationId xmlns:a16="http://schemas.microsoft.com/office/drawing/2014/main" id="{6E33AA41-2219-4681-89DE-1993EBDBC2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04" name="Rectangle 672">
                  <a:extLst>
                    <a:ext uri="{FF2B5EF4-FFF2-40B4-BE49-F238E27FC236}">
                      <a16:creationId xmlns:a16="http://schemas.microsoft.com/office/drawing/2014/main" id="{F4BCF87C-97FE-4658-88EE-76602043EC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05" name="Rectangle 673">
                  <a:extLst>
                    <a:ext uri="{FF2B5EF4-FFF2-40B4-BE49-F238E27FC236}">
                      <a16:creationId xmlns:a16="http://schemas.microsoft.com/office/drawing/2014/main" id="{AB29179F-D2FF-4F66-8CF6-B58AFD41BA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706" name="Rectangle 674">
                <a:extLst>
                  <a:ext uri="{FF2B5EF4-FFF2-40B4-BE49-F238E27FC236}">
                    <a16:creationId xmlns:a16="http://schemas.microsoft.com/office/drawing/2014/main" id="{D80CD4D3-E65C-4954-AB5A-A9D12253D4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707" name="Group 675">
              <a:extLst>
                <a:ext uri="{FF2B5EF4-FFF2-40B4-BE49-F238E27FC236}">
                  <a16:creationId xmlns:a16="http://schemas.microsoft.com/office/drawing/2014/main" id="{98029954-F625-4BC4-86B7-50E4F227C8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4" y="7734"/>
              <a:ext cx="295" cy="68"/>
              <a:chOff x="5375" y="6986"/>
              <a:chExt cx="295" cy="68"/>
            </a:xfrm>
          </p:grpSpPr>
          <p:grpSp>
            <p:nvGrpSpPr>
              <p:cNvPr id="44708" name="Group 676">
                <a:extLst>
                  <a:ext uri="{FF2B5EF4-FFF2-40B4-BE49-F238E27FC236}">
                    <a16:creationId xmlns:a16="http://schemas.microsoft.com/office/drawing/2014/main" id="{9B027A5C-4DFF-4FA6-86FD-BD06DFCB1BF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709" name="Rectangle 677">
                  <a:extLst>
                    <a:ext uri="{FF2B5EF4-FFF2-40B4-BE49-F238E27FC236}">
                      <a16:creationId xmlns:a16="http://schemas.microsoft.com/office/drawing/2014/main" id="{145ADBAB-110E-41F7-A2CF-E3A00B32AB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10" name="Rectangle 678">
                  <a:extLst>
                    <a:ext uri="{FF2B5EF4-FFF2-40B4-BE49-F238E27FC236}">
                      <a16:creationId xmlns:a16="http://schemas.microsoft.com/office/drawing/2014/main" id="{57299428-C0B1-4D6E-95AB-56122627B7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11" name="Rectangle 679">
                  <a:extLst>
                    <a:ext uri="{FF2B5EF4-FFF2-40B4-BE49-F238E27FC236}">
                      <a16:creationId xmlns:a16="http://schemas.microsoft.com/office/drawing/2014/main" id="{EB9841F8-3D49-47BC-AE61-4B44B2C0EB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12" name="Rectangle 680">
                  <a:extLst>
                    <a:ext uri="{FF2B5EF4-FFF2-40B4-BE49-F238E27FC236}">
                      <a16:creationId xmlns:a16="http://schemas.microsoft.com/office/drawing/2014/main" id="{6A9F1E39-1A01-43B2-B662-378F18A477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13" name="Rectangle 681">
                  <a:extLst>
                    <a:ext uri="{FF2B5EF4-FFF2-40B4-BE49-F238E27FC236}">
                      <a16:creationId xmlns:a16="http://schemas.microsoft.com/office/drawing/2014/main" id="{223710A4-B460-4E3A-91D1-BFDF59CDB8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714" name="Rectangle 682">
                <a:extLst>
                  <a:ext uri="{FF2B5EF4-FFF2-40B4-BE49-F238E27FC236}">
                    <a16:creationId xmlns:a16="http://schemas.microsoft.com/office/drawing/2014/main" id="{BF548037-7C35-45F3-8B2F-5E9CE412B4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715" name="Group 683">
              <a:extLst>
                <a:ext uri="{FF2B5EF4-FFF2-40B4-BE49-F238E27FC236}">
                  <a16:creationId xmlns:a16="http://schemas.microsoft.com/office/drawing/2014/main" id="{EB5CA8D7-8D82-4EBE-BF85-A01D37BF66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4" y="7802"/>
              <a:ext cx="295" cy="68"/>
              <a:chOff x="5375" y="6986"/>
              <a:chExt cx="295" cy="68"/>
            </a:xfrm>
          </p:grpSpPr>
          <p:grpSp>
            <p:nvGrpSpPr>
              <p:cNvPr id="44716" name="Group 684">
                <a:extLst>
                  <a:ext uri="{FF2B5EF4-FFF2-40B4-BE49-F238E27FC236}">
                    <a16:creationId xmlns:a16="http://schemas.microsoft.com/office/drawing/2014/main" id="{54ABA903-3BB2-4CEF-9254-8EBB3C123B2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717" name="Rectangle 685">
                  <a:extLst>
                    <a:ext uri="{FF2B5EF4-FFF2-40B4-BE49-F238E27FC236}">
                      <a16:creationId xmlns:a16="http://schemas.microsoft.com/office/drawing/2014/main" id="{20A2A086-7C32-49B5-87DC-7351EAE223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18" name="Rectangle 686">
                  <a:extLst>
                    <a:ext uri="{FF2B5EF4-FFF2-40B4-BE49-F238E27FC236}">
                      <a16:creationId xmlns:a16="http://schemas.microsoft.com/office/drawing/2014/main" id="{B341E805-ADF0-4714-A947-77A11BB115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19" name="Rectangle 687">
                  <a:extLst>
                    <a:ext uri="{FF2B5EF4-FFF2-40B4-BE49-F238E27FC236}">
                      <a16:creationId xmlns:a16="http://schemas.microsoft.com/office/drawing/2014/main" id="{1F9B2FF2-A55E-4578-B2E7-89D12642D6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20" name="Rectangle 688">
                  <a:extLst>
                    <a:ext uri="{FF2B5EF4-FFF2-40B4-BE49-F238E27FC236}">
                      <a16:creationId xmlns:a16="http://schemas.microsoft.com/office/drawing/2014/main" id="{93A47E2E-DD6E-4898-9AB9-7C077D0FDD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21" name="Rectangle 689">
                  <a:extLst>
                    <a:ext uri="{FF2B5EF4-FFF2-40B4-BE49-F238E27FC236}">
                      <a16:creationId xmlns:a16="http://schemas.microsoft.com/office/drawing/2014/main" id="{5BE1A3E5-1124-441F-98E8-43BE2A259C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722" name="Rectangle 690">
                <a:extLst>
                  <a:ext uri="{FF2B5EF4-FFF2-40B4-BE49-F238E27FC236}">
                    <a16:creationId xmlns:a16="http://schemas.microsoft.com/office/drawing/2014/main" id="{48796B92-41E6-44D1-9D78-84E7CE3659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723" name="Group 691">
              <a:extLst>
                <a:ext uri="{FF2B5EF4-FFF2-40B4-BE49-F238E27FC236}">
                  <a16:creationId xmlns:a16="http://schemas.microsoft.com/office/drawing/2014/main" id="{70258009-FCEE-455E-A9AF-BD9E320E74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4" y="7870"/>
              <a:ext cx="295" cy="68"/>
              <a:chOff x="5375" y="6986"/>
              <a:chExt cx="295" cy="68"/>
            </a:xfrm>
          </p:grpSpPr>
          <p:grpSp>
            <p:nvGrpSpPr>
              <p:cNvPr id="44724" name="Group 692">
                <a:extLst>
                  <a:ext uri="{FF2B5EF4-FFF2-40B4-BE49-F238E27FC236}">
                    <a16:creationId xmlns:a16="http://schemas.microsoft.com/office/drawing/2014/main" id="{8986F9BB-2F3D-459C-8C34-52EAF729C52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725" name="Rectangle 693">
                  <a:extLst>
                    <a:ext uri="{FF2B5EF4-FFF2-40B4-BE49-F238E27FC236}">
                      <a16:creationId xmlns:a16="http://schemas.microsoft.com/office/drawing/2014/main" id="{98ED8E7F-D9EA-40FC-BEE6-5855880C5F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26" name="Rectangle 694">
                  <a:extLst>
                    <a:ext uri="{FF2B5EF4-FFF2-40B4-BE49-F238E27FC236}">
                      <a16:creationId xmlns:a16="http://schemas.microsoft.com/office/drawing/2014/main" id="{F3B27388-AB32-4221-8FE2-9092A0FB09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27" name="Rectangle 695">
                  <a:extLst>
                    <a:ext uri="{FF2B5EF4-FFF2-40B4-BE49-F238E27FC236}">
                      <a16:creationId xmlns:a16="http://schemas.microsoft.com/office/drawing/2014/main" id="{2B484E1C-B222-430D-931B-A7A94AE27F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28" name="Rectangle 696">
                  <a:extLst>
                    <a:ext uri="{FF2B5EF4-FFF2-40B4-BE49-F238E27FC236}">
                      <a16:creationId xmlns:a16="http://schemas.microsoft.com/office/drawing/2014/main" id="{A6B82E65-64A6-42AE-9B93-E1FD12871A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29" name="Rectangle 697">
                  <a:extLst>
                    <a:ext uri="{FF2B5EF4-FFF2-40B4-BE49-F238E27FC236}">
                      <a16:creationId xmlns:a16="http://schemas.microsoft.com/office/drawing/2014/main" id="{FEA57D0A-F736-4325-AD71-FD69CF515E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730" name="Rectangle 698">
                <a:extLst>
                  <a:ext uri="{FF2B5EF4-FFF2-40B4-BE49-F238E27FC236}">
                    <a16:creationId xmlns:a16="http://schemas.microsoft.com/office/drawing/2014/main" id="{B7AD0DFC-09EB-4BF4-9138-07E8C2818C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731" name="Group 699">
              <a:extLst>
                <a:ext uri="{FF2B5EF4-FFF2-40B4-BE49-F238E27FC236}">
                  <a16:creationId xmlns:a16="http://schemas.microsoft.com/office/drawing/2014/main" id="{0B386400-445D-4B2E-BC36-7DE70A7A3C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81" y="6986"/>
              <a:ext cx="295" cy="68"/>
              <a:chOff x="5375" y="6986"/>
              <a:chExt cx="295" cy="68"/>
            </a:xfrm>
          </p:grpSpPr>
          <p:grpSp>
            <p:nvGrpSpPr>
              <p:cNvPr id="44732" name="Group 700">
                <a:extLst>
                  <a:ext uri="{FF2B5EF4-FFF2-40B4-BE49-F238E27FC236}">
                    <a16:creationId xmlns:a16="http://schemas.microsoft.com/office/drawing/2014/main" id="{4464F0B9-A94D-4AA1-B864-4AED9C265A7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733" name="Rectangle 701">
                  <a:extLst>
                    <a:ext uri="{FF2B5EF4-FFF2-40B4-BE49-F238E27FC236}">
                      <a16:creationId xmlns:a16="http://schemas.microsoft.com/office/drawing/2014/main" id="{0E2C6F9E-655D-4929-B685-25FBE4E855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34" name="Rectangle 702">
                  <a:extLst>
                    <a:ext uri="{FF2B5EF4-FFF2-40B4-BE49-F238E27FC236}">
                      <a16:creationId xmlns:a16="http://schemas.microsoft.com/office/drawing/2014/main" id="{52BDAABF-81CB-4D6C-9A68-2DB4273A4C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35" name="Rectangle 703">
                  <a:extLst>
                    <a:ext uri="{FF2B5EF4-FFF2-40B4-BE49-F238E27FC236}">
                      <a16:creationId xmlns:a16="http://schemas.microsoft.com/office/drawing/2014/main" id="{99FCD370-8D8C-41B2-9D52-C839599FD1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36" name="Rectangle 704">
                  <a:extLst>
                    <a:ext uri="{FF2B5EF4-FFF2-40B4-BE49-F238E27FC236}">
                      <a16:creationId xmlns:a16="http://schemas.microsoft.com/office/drawing/2014/main" id="{79D48EFC-AF06-430B-AB7F-9F42CE3DBE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37" name="Rectangle 705">
                  <a:extLst>
                    <a:ext uri="{FF2B5EF4-FFF2-40B4-BE49-F238E27FC236}">
                      <a16:creationId xmlns:a16="http://schemas.microsoft.com/office/drawing/2014/main" id="{16FC40ED-83C8-4C3F-B208-0AFBC7CDE0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738" name="Rectangle 706">
                <a:extLst>
                  <a:ext uri="{FF2B5EF4-FFF2-40B4-BE49-F238E27FC236}">
                    <a16:creationId xmlns:a16="http://schemas.microsoft.com/office/drawing/2014/main" id="{71BF5CDB-ECAD-4B10-91A5-02DA5FECE4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739" name="Group 707">
              <a:extLst>
                <a:ext uri="{FF2B5EF4-FFF2-40B4-BE49-F238E27FC236}">
                  <a16:creationId xmlns:a16="http://schemas.microsoft.com/office/drawing/2014/main" id="{1B1251E7-B02F-4630-9128-FFA56110E0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81" y="7054"/>
              <a:ext cx="295" cy="68"/>
              <a:chOff x="5375" y="6986"/>
              <a:chExt cx="295" cy="68"/>
            </a:xfrm>
          </p:grpSpPr>
          <p:grpSp>
            <p:nvGrpSpPr>
              <p:cNvPr id="44740" name="Group 708">
                <a:extLst>
                  <a:ext uri="{FF2B5EF4-FFF2-40B4-BE49-F238E27FC236}">
                    <a16:creationId xmlns:a16="http://schemas.microsoft.com/office/drawing/2014/main" id="{CAB63775-091D-4D1D-9116-A830209FA01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741" name="Rectangle 709">
                  <a:extLst>
                    <a:ext uri="{FF2B5EF4-FFF2-40B4-BE49-F238E27FC236}">
                      <a16:creationId xmlns:a16="http://schemas.microsoft.com/office/drawing/2014/main" id="{9DD5021C-076E-416A-9569-5DA8B47D8D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42" name="Rectangle 710">
                  <a:extLst>
                    <a:ext uri="{FF2B5EF4-FFF2-40B4-BE49-F238E27FC236}">
                      <a16:creationId xmlns:a16="http://schemas.microsoft.com/office/drawing/2014/main" id="{3D314731-C14A-4B55-B2DB-7DBDE3C802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43" name="Rectangle 711">
                  <a:extLst>
                    <a:ext uri="{FF2B5EF4-FFF2-40B4-BE49-F238E27FC236}">
                      <a16:creationId xmlns:a16="http://schemas.microsoft.com/office/drawing/2014/main" id="{2ABDA0DF-038A-4B83-9F8E-551933D6F1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44" name="Rectangle 712">
                  <a:extLst>
                    <a:ext uri="{FF2B5EF4-FFF2-40B4-BE49-F238E27FC236}">
                      <a16:creationId xmlns:a16="http://schemas.microsoft.com/office/drawing/2014/main" id="{5A46258F-C2A7-4F73-86B6-4A4B4D9502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45" name="Rectangle 713">
                  <a:extLst>
                    <a:ext uri="{FF2B5EF4-FFF2-40B4-BE49-F238E27FC236}">
                      <a16:creationId xmlns:a16="http://schemas.microsoft.com/office/drawing/2014/main" id="{4F524922-D548-463F-9627-B5707E5976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746" name="Rectangle 714">
                <a:extLst>
                  <a:ext uri="{FF2B5EF4-FFF2-40B4-BE49-F238E27FC236}">
                    <a16:creationId xmlns:a16="http://schemas.microsoft.com/office/drawing/2014/main" id="{43610BCB-8024-404E-B0D9-A073384E9C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747" name="Group 715">
              <a:extLst>
                <a:ext uri="{FF2B5EF4-FFF2-40B4-BE49-F238E27FC236}">
                  <a16:creationId xmlns:a16="http://schemas.microsoft.com/office/drawing/2014/main" id="{F4A77EF6-22A5-48EA-A59C-8829F17994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81" y="7122"/>
              <a:ext cx="295" cy="68"/>
              <a:chOff x="5375" y="6986"/>
              <a:chExt cx="295" cy="68"/>
            </a:xfrm>
          </p:grpSpPr>
          <p:grpSp>
            <p:nvGrpSpPr>
              <p:cNvPr id="44748" name="Group 716">
                <a:extLst>
                  <a:ext uri="{FF2B5EF4-FFF2-40B4-BE49-F238E27FC236}">
                    <a16:creationId xmlns:a16="http://schemas.microsoft.com/office/drawing/2014/main" id="{A178D90F-F8DB-42E2-A1AF-1D6EF85C179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749" name="Rectangle 717">
                  <a:extLst>
                    <a:ext uri="{FF2B5EF4-FFF2-40B4-BE49-F238E27FC236}">
                      <a16:creationId xmlns:a16="http://schemas.microsoft.com/office/drawing/2014/main" id="{1B3CBFC0-E369-4559-806F-231058D42A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50" name="Rectangle 718">
                  <a:extLst>
                    <a:ext uri="{FF2B5EF4-FFF2-40B4-BE49-F238E27FC236}">
                      <a16:creationId xmlns:a16="http://schemas.microsoft.com/office/drawing/2014/main" id="{05575294-CDDB-4C82-B155-F0C1D2933F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51" name="Rectangle 719">
                  <a:extLst>
                    <a:ext uri="{FF2B5EF4-FFF2-40B4-BE49-F238E27FC236}">
                      <a16:creationId xmlns:a16="http://schemas.microsoft.com/office/drawing/2014/main" id="{4F08965E-D660-4135-B50A-F529A57709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52" name="Rectangle 720">
                  <a:extLst>
                    <a:ext uri="{FF2B5EF4-FFF2-40B4-BE49-F238E27FC236}">
                      <a16:creationId xmlns:a16="http://schemas.microsoft.com/office/drawing/2014/main" id="{0D9E2A81-1DDE-49A1-87CD-658DFD835C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53" name="Rectangle 721">
                  <a:extLst>
                    <a:ext uri="{FF2B5EF4-FFF2-40B4-BE49-F238E27FC236}">
                      <a16:creationId xmlns:a16="http://schemas.microsoft.com/office/drawing/2014/main" id="{F8326009-465A-4409-8EDA-A22C2A05C2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754" name="Rectangle 722">
                <a:extLst>
                  <a:ext uri="{FF2B5EF4-FFF2-40B4-BE49-F238E27FC236}">
                    <a16:creationId xmlns:a16="http://schemas.microsoft.com/office/drawing/2014/main" id="{4A186692-482B-44A7-A57A-FB0538F7A9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755" name="Group 723">
              <a:extLst>
                <a:ext uri="{FF2B5EF4-FFF2-40B4-BE49-F238E27FC236}">
                  <a16:creationId xmlns:a16="http://schemas.microsoft.com/office/drawing/2014/main" id="{B0D47344-90F6-4EBC-BA1B-295A8B9A0D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81" y="7190"/>
              <a:ext cx="295" cy="68"/>
              <a:chOff x="5375" y="6986"/>
              <a:chExt cx="295" cy="68"/>
            </a:xfrm>
          </p:grpSpPr>
          <p:grpSp>
            <p:nvGrpSpPr>
              <p:cNvPr id="44756" name="Group 724">
                <a:extLst>
                  <a:ext uri="{FF2B5EF4-FFF2-40B4-BE49-F238E27FC236}">
                    <a16:creationId xmlns:a16="http://schemas.microsoft.com/office/drawing/2014/main" id="{301F1EDF-0D98-4FC6-A485-910FBDC26B9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757" name="Rectangle 725">
                  <a:extLst>
                    <a:ext uri="{FF2B5EF4-FFF2-40B4-BE49-F238E27FC236}">
                      <a16:creationId xmlns:a16="http://schemas.microsoft.com/office/drawing/2014/main" id="{15EE77FE-A292-44F8-807A-B9B2969577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58" name="Rectangle 726">
                  <a:extLst>
                    <a:ext uri="{FF2B5EF4-FFF2-40B4-BE49-F238E27FC236}">
                      <a16:creationId xmlns:a16="http://schemas.microsoft.com/office/drawing/2014/main" id="{DE808130-6ABD-4E54-AEB3-20E577170C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59" name="Rectangle 727">
                  <a:extLst>
                    <a:ext uri="{FF2B5EF4-FFF2-40B4-BE49-F238E27FC236}">
                      <a16:creationId xmlns:a16="http://schemas.microsoft.com/office/drawing/2014/main" id="{65CACE40-D692-4A83-A75E-56E5F4EFCC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60" name="Rectangle 728">
                  <a:extLst>
                    <a:ext uri="{FF2B5EF4-FFF2-40B4-BE49-F238E27FC236}">
                      <a16:creationId xmlns:a16="http://schemas.microsoft.com/office/drawing/2014/main" id="{1D81866C-5C98-4342-AA73-607AF38567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61" name="Rectangle 729">
                  <a:extLst>
                    <a:ext uri="{FF2B5EF4-FFF2-40B4-BE49-F238E27FC236}">
                      <a16:creationId xmlns:a16="http://schemas.microsoft.com/office/drawing/2014/main" id="{FD52436D-038B-4B7E-9C57-BB5C550ACC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762" name="Rectangle 730">
                <a:extLst>
                  <a:ext uri="{FF2B5EF4-FFF2-40B4-BE49-F238E27FC236}">
                    <a16:creationId xmlns:a16="http://schemas.microsoft.com/office/drawing/2014/main" id="{09BB57FC-01B2-4392-A8C9-8594E12E43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763" name="Group 731">
              <a:extLst>
                <a:ext uri="{FF2B5EF4-FFF2-40B4-BE49-F238E27FC236}">
                  <a16:creationId xmlns:a16="http://schemas.microsoft.com/office/drawing/2014/main" id="{26CDC1B5-0A93-49CA-97DD-96C97F0BCB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81" y="7258"/>
              <a:ext cx="295" cy="68"/>
              <a:chOff x="5375" y="6986"/>
              <a:chExt cx="295" cy="68"/>
            </a:xfrm>
          </p:grpSpPr>
          <p:grpSp>
            <p:nvGrpSpPr>
              <p:cNvPr id="44764" name="Group 732">
                <a:extLst>
                  <a:ext uri="{FF2B5EF4-FFF2-40B4-BE49-F238E27FC236}">
                    <a16:creationId xmlns:a16="http://schemas.microsoft.com/office/drawing/2014/main" id="{C98B64FE-77E3-471A-B302-9E87636FC7B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765" name="Rectangle 733">
                  <a:extLst>
                    <a:ext uri="{FF2B5EF4-FFF2-40B4-BE49-F238E27FC236}">
                      <a16:creationId xmlns:a16="http://schemas.microsoft.com/office/drawing/2014/main" id="{52578E45-B5FD-42DA-8633-76B6A1D24E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66" name="Rectangle 734">
                  <a:extLst>
                    <a:ext uri="{FF2B5EF4-FFF2-40B4-BE49-F238E27FC236}">
                      <a16:creationId xmlns:a16="http://schemas.microsoft.com/office/drawing/2014/main" id="{E2888A16-14C7-4696-8173-958864F52C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67" name="Rectangle 735">
                  <a:extLst>
                    <a:ext uri="{FF2B5EF4-FFF2-40B4-BE49-F238E27FC236}">
                      <a16:creationId xmlns:a16="http://schemas.microsoft.com/office/drawing/2014/main" id="{49D2E120-8936-4BF0-BF86-916BD69130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68" name="Rectangle 736">
                  <a:extLst>
                    <a:ext uri="{FF2B5EF4-FFF2-40B4-BE49-F238E27FC236}">
                      <a16:creationId xmlns:a16="http://schemas.microsoft.com/office/drawing/2014/main" id="{8C560176-3301-479D-B9B6-D8C3CEC0D5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69" name="Rectangle 737">
                  <a:extLst>
                    <a:ext uri="{FF2B5EF4-FFF2-40B4-BE49-F238E27FC236}">
                      <a16:creationId xmlns:a16="http://schemas.microsoft.com/office/drawing/2014/main" id="{EA4806F3-377F-467A-A436-6ECA5C5968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770" name="Rectangle 738">
                <a:extLst>
                  <a:ext uri="{FF2B5EF4-FFF2-40B4-BE49-F238E27FC236}">
                    <a16:creationId xmlns:a16="http://schemas.microsoft.com/office/drawing/2014/main" id="{F4036DAA-7734-4B68-BE49-0EC396E3F2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771" name="Group 739">
              <a:extLst>
                <a:ext uri="{FF2B5EF4-FFF2-40B4-BE49-F238E27FC236}">
                  <a16:creationId xmlns:a16="http://schemas.microsoft.com/office/drawing/2014/main" id="{04D0347A-0EEC-4D6B-A991-0EB5A1A174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81" y="7326"/>
              <a:ext cx="295" cy="68"/>
              <a:chOff x="5375" y="6986"/>
              <a:chExt cx="295" cy="68"/>
            </a:xfrm>
          </p:grpSpPr>
          <p:grpSp>
            <p:nvGrpSpPr>
              <p:cNvPr id="44772" name="Group 740">
                <a:extLst>
                  <a:ext uri="{FF2B5EF4-FFF2-40B4-BE49-F238E27FC236}">
                    <a16:creationId xmlns:a16="http://schemas.microsoft.com/office/drawing/2014/main" id="{7CF24F60-42EB-4C78-B351-6DC84CB8F93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773" name="Rectangle 741">
                  <a:extLst>
                    <a:ext uri="{FF2B5EF4-FFF2-40B4-BE49-F238E27FC236}">
                      <a16:creationId xmlns:a16="http://schemas.microsoft.com/office/drawing/2014/main" id="{96059A3C-D7B6-401F-ADDF-A6ACC6227F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74" name="Rectangle 742">
                  <a:extLst>
                    <a:ext uri="{FF2B5EF4-FFF2-40B4-BE49-F238E27FC236}">
                      <a16:creationId xmlns:a16="http://schemas.microsoft.com/office/drawing/2014/main" id="{64255C66-5291-4028-AFED-83D9252EC0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75" name="Rectangle 743">
                  <a:extLst>
                    <a:ext uri="{FF2B5EF4-FFF2-40B4-BE49-F238E27FC236}">
                      <a16:creationId xmlns:a16="http://schemas.microsoft.com/office/drawing/2014/main" id="{05800E1A-73E7-4343-99CF-6EC1BD4751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76" name="Rectangle 744">
                  <a:extLst>
                    <a:ext uri="{FF2B5EF4-FFF2-40B4-BE49-F238E27FC236}">
                      <a16:creationId xmlns:a16="http://schemas.microsoft.com/office/drawing/2014/main" id="{FEBD1FF4-F53A-4E2C-9631-D72BD44201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77" name="Rectangle 745">
                  <a:extLst>
                    <a:ext uri="{FF2B5EF4-FFF2-40B4-BE49-F238E27FC236}">
                      <a16:creationId xmlns:a16="http://schemas.microsoft.com/office/drawing/2014/main" id="{1B7E3D6D-A20A-4211-B6BE-3BA4EA4C24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778" name="Rectangle 746">
                <a:extLst>
                  <a:ext uri="{FF2B5EF4-FFF2-40B4-BE49-F238E27FC236}">
                    <a16:creationId xmlns:a16="http://schemas.microsoft.com/office/drawing/2014/main" id="{C94E4B3A-ACC7-4A51-A00F-22D16377DC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779" name="Group 747">
              <a:extLst>
                <a:ext uri="{FF2B5EF4-FFF2-40B4-BE49-F238E27FC236}">
                  <a16:creationId xmlns:a16="http://schemas.microsoft.com/office/drawing/2014/main" id="{7776497C-FE50-438B-A6A4-7FA203CA709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81" y="7394"/>
              <a:ext cx="295" cy="68"/>
              <a:chOff x="5375" y="6986"/>
              <a:chExt cx="295" cy="68"/>
            </a:xfrm>
          </p:grpSpPr>
          <p:grpSp>
            <p:nvGrpSpPr>
              <p:cNvPr id="44780" name="Group 748">
                <a:extLst>
                  <a:ext uri="{FF2B5EF4-FFF2-40B4-BE49-F238E27FC236}">
                    <a16:creationId xmlns:a16="http://schemas.microsoft.com/office/drawing/2014/main" id="{024ADE45-872E-444B-AE00-6131D2D2F92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781" name="Rectangle 749">
                  <a:extLst>
                    <a:ext uri="{FF2B5EF4-FFF2-40B4-BE49-F238E27FC236}">
                      <a16:creationId xmlns:a16="http://schemas.microsoft.com/office/drawing/2014/main" id="{D259530E-603F-4898-97EF-CDB3F7952B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82" name="Rectangle 750">
                  <a:extLst>
                    <a:ext uri="{FF2B5EF4-FFF2-40B4-BE49-F238E27FC236}">
                      <a16:creationId xmlns:a16="http://schemas.microsoft.com/office/drawing/2014/main" id="{122B8A9B-A344-4C2E-89EC-D84D5ABEAA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83" name="Rectangle 751">
                  <a:extLst>
                    <a:ext uri="{FF2B5EF4-FFF2-40B4-BE49-F238E27FC236}">
                      <a16:creationId xmlns:a16="http://schemas.microsoft.com/office/drawing/2014/main" id="{032EC245-DB8E-4E5B-89A3-6BFAD158D0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84" name="Rectangle 752">
                  <a:extLst>
                    <a:ext uri="{FF2B5EF4-FFF2-40B4-BE49-F238E27FC236}">
                      <a16:creationId xmlns:a16="http://schemas.microsoft.com/office/drawing/2014/main" id="{D8A011D8-63D1-4130-8744-77C5A7EC82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85" name="Rectangle 753">
                  <a:extLst>
                    <a:ext uri="{FF2B5EF4-FFF2-40B4-BE49-F238E27FC236}">
                      <a16:creationId xmlns:a16="http://schemas.microsoft.com/office/drawing/2014/main" id="{5CBFA4AF-BD35-4D6F-AC22-AFCBFCD0F9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786" name="Rectangle 754">
                <a:extLst>
                  <a:ext uri="{FF2B5EF4-FFF2-40B4-BE49-F238E27FC236}">
                    <a16:creationId xmlns:a16="http://schemas.microsoft.com/office/drawing/2014/main" id="{3811E8D9-A230-43D2-86D7-BC257E3E08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787" name="Group 755">
              <a:extLst>
                <a:ext uri="{FF2B5EF4-FFF2-40B4-BE49-F238E27FC236}">
                  <a16:creationId xmlns:a16="http://schemas.microsoft.com/office/drawing/2014/main" id="{D22007E9-5065-4C8B-8C0B-B02BCDDD9E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81" y="7462"/>
              <a:ext cx="295" cy="68"/>
              <a:chOff x="5375" y="6986"/>
              <a:chExt cx="295" cy="68"/>
            </a:xfrm>
          </p:grpSpPr>
          <p:grpSp>
            <p:nvGrpSpPr>
              <p:cNvPr id="44788" name="Group 756">
                <a:extLst>
                  <a:ext uri="{FF2B5EF4-FFF2-40B4-BE49-F238E27FC236}">
                    <a16:creationId xmlns:a16="http://schemas.microsoft.com/office/drawing/2014/main" id="{B176848B-7309-468E-92A0-8E92C815CB8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789" name="Rectangle 757">
                  <a:extLst>
                    <a:ext uri="{FF2B5EF4-FFF2-40B4-BE49-F238E27FC236}">
                      <a16:creationId xmlns:a16="http://schemas.microsoft.com/office/drawing/2014/main" id="{2D55233B-450A-4AEB-BEA8-8C0F1AE15A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90" name="Rectangle 758">
                  <a:extLst>
                    <a:ext uri="{FF2B5EF4-FFF2-40B4-BE49-F238E27FC236}">
                      <a16:creationId xmlns:a16="http://schemas.microsoft.com/office/drawing/2014/main" id="{CDBD193B-1192-4F28-942E-9343A19270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91" name="Rectangle 759">
                  <a:extLst>
                    <a:ext uri="{FF2B5EF4-FFF2-40B4-BE49-F238E27FC236}">
                      <a16:creationId xmlns:a16="http://schemas.microsoft.com/office/drawing/2014/main" id="{23B115C4-79ED-4D2E-9B49-6A8ABD0E60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92" name="Rectangle 760">
                  <a:extLst>
                    <a:ext uri="{FF2B5EF4-FFF2-40B4-BE49-F238E27FC236}">
                      <a16:creationId xmlns:a16="http://schemas.microsoft.com/office/drawing/2014/main" id="{2FF449A7-4C78-4566-80DF-8186BA5614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93" name="Rectangle 761">
                  <a:extLst>
                    <a:ext uri="{FF2B5EF4-FFF2-40B4-BE49-F238E27FC236}">
                      <a16:creationId xmlns:a16="http://schemas.microsoft.com/office/drawing/2014/main" id="{F27A1481-2724-4D09-8794-E8ED63FDB7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794" name="Rectangle 762">
                <a:extLst>
                  <a:ext uri="{FF2B5EF4-FFF2-40B4-BE49-F238E27FC236}">
                    <a16:creationId xmlns:a16="http://schemas.microsoft.com/office/drawing/2014/main" id="{6DE65309-38F6-4153-B716-75FC2E6D78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795" name="Group 763">
              <a:extLst>
                <a:ext uri="{FF2B5EF4-FFF2-40B4-BE49-F238E27FC236}">
                  <a16:creationId xmlns:a16="http://schemas.microsoft.com/office/drawing/2014/main" id="{6BEE00A8-41D7-4B1E-8580-F013D3167B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81" y="7530"/>
              <a:ext cx="295" cy="68"/>
              <a:chOff x="5375" y="6986"/>
              <a:chExt cx="295" cy="68"/>
            </a:xfrm>
          </p:grpSpPr>
          <p:grpSp>
            <p:nvGrpSpPr>
              <p:cNvPr id="44796" name="Group 764">
                <a:extLst>
                  <a:ext uri="{FF2B5EF4-FFF2-40B4-BE49-F238E27FC236}">
                    <a16:creationId xmlns:a16="http://schemas.microsoft.com/office/drawing/2014/main" id="{0F5F157E-E886-424C-BEC1-4D9ECDD6BAC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797" name="Rectangle 765">
                  <a:extLst>
                    <a:ext uri="{FF2B5EF4-FFF2-40B4-BE49-F238E27FC236}">
                      <a16:creationId xmlns:a16="http://schemas.microsoft.com/office/drawing/2014/main" id="{24C0BE47-86C1-454C-9803-4A1EB68762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98" name="Rectangle 766">
                  <a:extLst>
                    <a:ext uri="{FF2B5EF4-FFF2-40B4-BE49-F238E27FC236}">
                      <a16:creationId xmlns:a16="http://schemas.microsoft.com/office/drawing/2014/main" id="{9AF4B982-5308-4707-B495-00F387C1C3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99" name="Rectangle 767">
                  <a:extLst>
                    <a:ext uri="{FF2B5EF4-FFF2-40B4-BE49-F238E27FC236}">
                      <a16:creationId xmlns:a16="http://schemas.microsoft.com/office/drawing/2014/main" id="{B534E664-2C27-4FFB-8D98-E619ECCB56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00" name="Rectangle 768">
                  <a:extLst>
                    <a:ext uri="{FF2B5EF4-FFF2-40B4-BE49-F238E27FC236}">
                      <a16:creationId xmlns:a16="http://schemas.microsoft.com/office/drawing/2014/main" id="{26C71FDD-CAF5-41E6-91C7-2936DBA5D9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01" name="Rectangle 769">
                  <a:extLst>
                    <a:ext uri="{FF2B5EF4-FFF2-40B4-BE49-F238E27FC236}">
                      <a16:creationId xmlns:a16="http://schemas.microsoft.com/office/drawing/2014/main" id="{613481DC-46F5-4FCC-9BA7-53EADCCD9E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802" name="Rectangle 770">
                <a:extLst>
                  <a:ext uri="{FF2B5EF4-FFF2-40B4-BE49-F238E27FC236}">
                    <a16:creationId xmlns:a16="http://schemas.microsoft.com/office/drawing/2014/main" id="{5A87E9A4-F79F-49C3-B2BB-693A3BD8EA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803" name="Group 771">
              <a:extLst>
                <a:ext uri="{FF2B5EF4-FFF2-40B4-BE49-F238E27FC236}">
                  <a16:creationId xmlns:a16="http://schemas.microsoft.com/office/drawing/2014/main" id="{F188B690-A523-4DD3-A596-DC96518D09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81" y="7598"/>
              <a:ext cx="295" cy="68"/>
              <a:chOff x="5375" y="6986"/>
              <a:chExt cx="295" cy="68"/>
            </a:xfrm>
          </p:grpSpPr>
          <p:grpSp>
            <p:nvGrpSpPr>
              <p:cNvPr id="44804" name="Group 772">
                <a:extLst>
                  <a:ext uri="{FF2B5EF4-FFF2-40B4-BE49-F238E27FC236}">
                    <a16:creationId xmlns:a16="http://schemas.microsoft.com/office/drawing/2014/main" id="{1F0EABE5-4867-4406-8572-D5BFC98F2FE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805" name="Rectangle 773">
                  <a:extLst>
                    <a:ext uri="{FF2B5EF4-FFF2-40B4-BE49-F238E27FC236}">
                      <a16:creationId xmlns:a16="http://schemas.microsoft.com/office/drawing/2014/main" id="{8F4C02B8-BFC0-4CAD-8964-4853203526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06" name="Rectangle 774">
                  <a:extLst>
                    <a:ext uri="{FF2B5EF4-FFF2-40B4-BE49-F238E27FC236}">
                      <a16:creationId xmlns:a16="http://schemas.microsoft.com/office/drawing/2014/main" id="{71A6FED9-5D05-41BB-B6FF-9DB2C43042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07" name="Rectangle 775">
                  <a:extLst>
                    <a:ext uri="{FF2B5EF4-FFF2-40B4-BE49-F238E27FC236}">
                      <a16:creationId xmlns:a16="http://schemas.microsoft.com/office/drawing/2014/main" id="{6F517ACD-B7C4-4D31-9B91-A95B5937A4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08" name="Rectangle 776">
                  <a:extLst>
                    <a:ext uri="{FF2B5EF4-FFF2-40B4-BE49-F238E27FC236}">
                      <a16:creationId xmlns:a16="http://schemas.microsoft.com/office/drawing/2014/main" id="{EDA02356-E9D4-43BA-81AA-D2F8AEBFF7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09" name="Rectangle 777">
                  <a:extLst>
                    <a:ext uri="{FF2B5EF4-FFF2-40B4-BE49-F238E27FC236}">
                      <a16:creationId xmlns:a16="http://schemas.microsoft.com/office/drawing/2014/main" id="{B7918B51-B2A6-4EF1-B3EE-3E25027550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810" name="Rectangle 778">
                <a:extLst>
                  <a:ext uri="{FF2B5EF4-FFF2-40B4-BE49-F238E27FC236}">
                    <a16:creationId xmlns:a16="http://schemas.microsoft.com/office/drawing/2014/main" id="{2A1D2B47-E919-44B3-A213-59155D384D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811" name="Group 779">
              <a:extLst>
                <a:ext uri="{FF2B5EF4-FFF2-40B4-BE49-F238E27FC236}">
                  <a16:creationId xmlns:a16="http://schemas.microsoft.com/office/drawing/2014/main" id="{8D29C6C5-15DE-4772-8880-BAB5A4689D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81" y="7666"/>
              <a:ext cx="295" cy="68"/>
              <a:chOff x="5375" y="6986"/>
              <a:chExt cx="295" cy="68"/>
            </a:xfrm>
          </p:grpSpPr>
          <p:grpSp>
            <p:nvGrpSpPr>
              <p:cNvPr id="44812" name="Group 780">
                <a:extLst>
                  <a:ext uri="{FF2B5EF4-FFF2-40B4-BE49-F238E27FC236}">
                    <a16:creationId xmlns:a16="http://schemas.microsoft.com/office/drawing/2014/main" id="{6E49F657-5E95-4A5B-BBA8-CFDAEDEB561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813" name="Rectangle 781">
                  <a:extLst>
                    <a:ext uri="{FF2B5EF4-FFF2-40B4-BE49-F238E27FC236}">
                      <a16:creationId xmlns:a16="http://schemas.microsoft.com/office/drawing/2014/main" id="{E0B8546B-7ECC-4BE0-A225-B8FC636CF6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14" name="Rectangle 782">
                  <a:extLst>
                    <a:ext uri="{FF2B5EF4-FFF2-40B4-BE49-F238E27FC236}">
                      <a16:creationId xmlns:a16="http://schemas.microsoft.com/office/drawing/2014/main" id="{70D4C283-F1CC-458B-B945-4DF7DC9E86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15" name="Rectangle 783">
                  <a:extLst>
                    <a:ext uri="{FF2B5EF4-FFF2-40B4-BE49-F238E27FC236}">
                      <a16:creationId xmlns:a16="http://schemas.microsoft.com/office/drawing/2014/main" id="{CB8F42C3-16EB-47D0-81F5-F837A3FF9E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16" name="Rectangle 784">
                  <a:extLst>
                    <a:ext uri="{FF2B5EF4-FFF2-40B4-BE49-F238E27FC236}">
                      <a16:creationId xmlns:a16="http://schemas.microsoft.com/office/drawing/2014/main" id="{B1675CD1-7916-4B6D-9E3F-EAB85DC190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17" name="Rectangle 785">
                  <a:extLst>
                    <a:ext uri="{FF2B5EF4-FFF2-40B4-BE49-F238E27FC236}">
                      <a16:creationId xmlns:a16="http://schemas.microsoft.com/office/drawing/2014/main" id="{019B1FDB-5F4E-4CDE-9ED7-BB170E47A8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818" name="Rectangle 786">
                <a:extLst>
                  <a:ext uri="{FF2B5EF4-FFF2-40B4-BE49-F238E27FC236}">
                    <a16:creationId xmlns:a16="http://schemas.microsoft.com/office/drawing/2014/main" id="{7E6DF9D1-12E5-46F7-9DBA-FBCBE4DC9C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819" name="Group 787">
              <a:extLst>
                <a:ext uri="{FF2B5EF4-FFF2-40B4-BE49-F238E27FC236}">
                  <a16:creationId xmlns:a16="http://schemas.microsoft.com/office/drawing/2014/main" id="{8AC0CD56-0434-4535-9298-E4FC93266E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81" y="7734"/>
              <a:ext cx="295" cy="68"/>
              <a:chOff x="5375" y="6986"/>
              <a:chExt cx="295" cy="68"/>
            </a:xfrm>
          </p:grpSpPr>
          <p:grpSp>
            <p:nvGrpSpPr>
              <p:cNvPr id="44820" name="Group 788">
                <a:extLst>
                  <a:ext uri="{FF2B5EF4-FFF2-40B4-BE49-F238E27FC236}">
                    <a16:creationId xmlns:a16="http://schemas.microsoft.com/office/drawing/2014/main" id="{5A27BA38-41B2-4909-B8C4-EEC188D79EA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821" name="Rectangle 789">
                  <a:extLst>
                    <a:ext uri="{FF2B5EF4-FFF2-40B4-BE49-F238E27FC236}">
                      <a16:creationId xmlns:a16="http://schemas.microsoft.com/office/drawing/2014/main" id="{BE788C42-18A3-4E68-A297-1BC92E74EE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22" name="Rectangle 790">
                  <a:extLst>
                    <a:ext uri="{FF2B5EF4-FFF2-40B4-BE49-F238E27FC236}">
                      <a16:creationId xmlns:a16="http://schemas.microsoft.com/office/drawing/2014/main" id="{7166B994-FD50-4B6A-8684-EAA8701773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23" name="Rectangle 791">
                  <a:extLst>
                    <a:ext uri="{FF2B5EF4-FFF2-40B4-BE49-F238E27FC236}">
                      <a16:creationId xmlns:a16="http://schemas.microsoft.com/office/drawing/2014/main" id="{173AF8D5-0010-45C3-A0B8-054BF7688A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24" name="Rectangle 792">
                  <a:extLst>
                    <a:ext uri="{FF2B5EF4-FFF2-40B4-BE49-F238E27FC236}">
                      <a16:creationId xmlns:a16="http://schemas.microsoft.com/office/drawing/2014/main" id="{0159A8DB-36FA-4968-8486-7DA18DB9B7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25" name="Rectangle 793">
                  <a:extLst>
                    <a:ext uri="{FF2B5EF4-FFF2-40B4-BE49-F238E27FC236}">
                      <a16:creationId xmlns:a16="http://schemas.microsoft.com/office/drawing/2014/main" id="{96867F4A-465B-4EA2-908C-C129D0A0A8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826" name="Rectangle 794">
                <a:extLst>
                  <a:ext uri="{FF2B5EF4-FFF2-40B4-BE49-F238E27FC236}">
                    <a16:creationId xmlns:a16="http://schemas.microsoft.com/office/drawing/2014/main" id="{1A85E2F8-4263-4123-8C24-64B38C8BB2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827" name="Group 795">
              <a:extLst>
                <a:ext uri="{FF2B5EF4-FFF2-40B4-BE49-F238E27FC236}">
                  <a16:creationId xmlns:a16="http://schemas.microsoft.com/office/drawing/2014/main" id="{AD9D19A0-FA8D-49FD-AFE6-4777F9689F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81" y="7802"/>
              <a:ext cx="295" cy="68"/>
              <a:chOff x="5375" y="6986"/>
              <a:chExt cx="295" cy="68"/>
            </a:xfrm>
          </p:grpSpPr>
          <p:grpSp>
            <p:nvGrpSpPr>
              <p:cNvPr id="44828" name="Group 796">
                <a:extLst>
                  <a:ext uri="{FF2B5EF4-FFF2-40B4-BE49-F238E27FC236}">
                    <a16:creationId xmlns:a16="http://schemas.microsoft.com/office/drawing/2014/main" id="{EF3E3E1A-C5EF-457F-9646-1C0EB1327AD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829" name="Rectangle 797">
                  <a:extLst>
                    <a:ext uri="{FF2B5EF4-FFF2-40B4-BE49-F238E27FC236}">
                      <a16:creationId xmlns:a16="http://schemas.microsoft.com/office/drawing/2014/main" id="{B04F62F1-C0FD-44BF-9AA0-99DE96E43F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30" name="Rectangle 798">
                  <a:extLst>
                    <a:ext uri="{FF2B5EF4-FFF2-40B4-BE49-F238E27FC236}">
                      <a16:creationId xmlns:a16="http://schemas.microsoft.com/office/drawing/2014/main" id="{D319C477-F25E-4D24-87EC-BAA73427F6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31" name="Rectangle 799">
                  <a:extLst>
                    <a:ext uri="{FF2B5EF4-FFF2-40B4-BE49-F238E27FC236}">
                      <a16:creationId xmlns:a16="http://schemas.microsoft.com/office/drawing/2014/main" id="{2FAE5715-DA61-44F7-BED9-C25A8FE220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32" name="Rectangle 800">
                  <a:extLst>
                    <a:ext uri="{FF2B5EF4-FFF2-40B4-BE49-F238E27FC236}">
                      <a16:creationId xmlns:a16="http://schemas.microsoft.com/office/drawing/2014/main" id="{0F1A26F1-AF30-43B4-BCF8-2666060A7E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33" name="Rectangle 801">
                  <a:extLst>
                    <a:ext uri="{FF2B5EF4-FFF2-40B4-BE49-F238E27FC236}">
                      <a16:creationId xmlns:a16="http://schemas.microsoft.com/office/drawing/2014/main" id="{95DD7E4D-E597-481C-8A4E-18672FE32D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834" name="Rectangle 802">
                <a:extLst>
                  <a:ext uri="{FF2B5EF4-FFF2-40B4-BE49-F238E27FC236}">
                    <a16:creationId xmlns:a16="http://schemas.microsoft.com/office/drawing/2014/main" id="{59BAF694-B9FA-4F4E-9E61-65DBD9708D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835" name="Group 803">
              <a:extLst>
                <a:ext uri="{FF2B5EF4-FFF2-40B4-BE49-F238E27FC236}">
                  <a16:creationId xmlns:a16="http://schemas.microsoft.com/office/drawing/2014/main" id="{32A2B755-0946-481B-914A-D289623A2D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81" y="7870"/>
              <a:ext cx="295" cy="68"/>
              <a:chOff x="5375" y="6986"/>
              <a:chExt cx="295" cy="68"/>
            </a:xfrm>
          </p:grpSpPr>
          <p:grpSp>
            <p:nvGrpSpPr>
              <p:cNvPr id="44836" name="Group 804">
                <a:extLst>
                  <a:ext uri="{FF2B5EF4-FFF2-40B4-BE49-F238E27FC236}">
                    <a16:creationId xmlns:a16="http://schemas.microsoft.com/office/drawing/2014/main" id="{3714D32C-652E-4228-9A41-F059E9C56FC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837" name="Rectangle 805">
                  <a:extLst>
                    <a:ext uri="{FF2B5EF4-FFF2-40B4-BE49-F238E27FC236}">
                      <a16:creationId xmlns:a16="http://schemas.microsoft.com/office/drawing/2014/main" id="{32EA6469-68D5-428D-9489-0C400CFDFD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38" name="Rectangle 806">
                  <a:extLst>
                    <a:ext uri="{FF2B5EF4-FFF2-40B4-BE49-F238E27FC236}">
                      <a16:creationId xmlns:a16="http://schemas.microsoft.com/office/drawing/2014/main" id="{8DEAAFF3-692C-412B-96C9-9AAFABEAED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39" name="Rectangle 807">
                  <a:extLst>
                    <a:ext uri="{FF2B5EF4-FFF2-40B4-BE49-F238E27FC236}">
                      <a16:creationId xmlns:a16="http://schemas.microsoft.com/office/drawing/2014/main" id="{B26AC2FA-6FEE-4DBE-8310-6E9E3902BD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40" name="Rectangle 808">
                  <a:extLst>
                    <a:ext uri="{FF2B5EF4-FFF2-40B4-BE49-F238E27FC236}">
                      <a16:creationId xmlns:a16="http://schemas.microsoft.com/office/drawing/2014/main" id="{93600E70-E68C-481F-B140-FF544BDEBA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41" name="Rectangle 809">
                  <a:extLst>
                    <a:ext uri="{FF2B5EF4-FFF2-40B4-BE49-F238E27FC236}">
                      <a16:creationId xmlns:a16="http://schemas.microsoft.com/office/drawing/2014/main" id="{A0CE09A0-7CDB-44E8-B504-FA1AF285B4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842" name="Rectangle 810">
                <a:extLst>
                  <a:ext uri="{FF2B5EF4-FFF2-40B4-BE49-F238E27FC236}">
                    <a16:creationId xmlns:a16="http://schemas.microsoft.com/office/drawing/2014/main" id="{EC407975-BFDE-4CEE-A05B-CE8FF5991E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843" name="Group 811">
              <a:extLst>
                <a:ext uri="{FF2B5EF4-FFF2-40B4-BE49-F238E27FC236}">
                  <a16:creationId xmlns:a16="http://schemas.microsoft.com/office/drawing/2014/main" id="{B802D6B2-BDD7-43B7-817C-EE87437DD8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99" y="6986"/>
              <a:ext cx="295" cy="68"/>
              <a:chOff x="5375" y="6986"/>
              <a:chExt cx="295" cy="68"/>
            </a:xfrm>
          </p:grpSpPr>
          <p:grpSp>
            <p:nvGrpSpPr>
              <p:cNvPr id="44844" name="Group 812">
                <a:extLst>
                  <a:ext uri="{FF2B5EF4-FFF2-40B4-BE49-F238E27FC236}">
                    <a16:creationId xmlns:a16="http://schemas.microsoft.com/office/drawing/2014/main" id="{1DAC8128-29A1-4915-84FA-75FAD27B05E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845" name="Rectangle 813">
                  <a:extLst>
                    <a:ext uri="{FF2B5EF4-FFF2-40B4-BE49-F238E27FC236}">
                      <a16:creationId xmlns:a16="http://schemas.microsoft.com/office/drawing/2014/main" id="{BA22CD98-3683-4DCE-AB8A-59893D4B12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46" name="Rectangle 814">
                  <a:extLst>
                    <a:ext uri="{FF2B5EF4-FFF2-40B4-BE49-F238E27FC236}">
                      <a16:creationId xmlns:a16="http://schemas.microsoft.com/office/drawing/2014/main" id="{625F625A-C742-4D3D-91E7-6A7916B06E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47" name="Rectangle 815">
                  <a:extLst>
                    <a:ext uri="{FF2B5EF4-FFF2-40B4-BE49-F238E27FC236}">
                      <a16:creationId xmlns:a16="http://schemas.microsoft.com/office/drawing/2014/main" id="{981D0CD3-10E8-4944-B734-2EDFF2341D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48" name="Rectangle 816">
                  <a:extLst>
                    <a:ext uri="{FF2B5EF4-FFF2-40B4-BE49-F238E27FC236}">
                      <a16:creationId xmlns:a16="http://schemas.microsoft.com/office/drawing/2014/main" id="{86D353F1-1A18-4311-9DD7-B03D228514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49" name="Rectangle 817">
                  <a:extLst>
                    <a:ext uri="{FF2B5EF4-FFF2-40B4-BE49-F238E27FC236}">
                      <a16:creationId xmlns:a16="http://schemas.microsoft.com/office/drawing/2014/main" id="{9108CA63-BA9E-4170-812F-2B87ECBA57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850" name="Rectangle 818">
                <a:extLst>
                  <a:ext uri="{FF2B5EF4-FFF2-40B4-BE49-F238E27FC236}">
                    <a16:creationId xmlns:a16="http://schemas.microsoft.com/office/drawing/2014/main" id="{3E009503-04F0-4D6C-B0B2-1FCC5F0C99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851" name="Group 819">
              <a:extLst>
                <a:ext uri="{FF2B5EF4-FFF2-40B4-BE49-F238E27FC236}">
                  <a16:creationId xmlns:a16="http://schemas.microsoft.com/office/drawing/2014/main" id="{FACB9B2C-FDEA-4CDD-88B8-0E5CAC24EDA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99" y="7054"/>
              <a:ext cx="295" cy="68"/>
              <a:chOff x="5375" y="6986"/>
              <a:chExt cx="295" cy="68"/>
            </a:xfrm>
          </p:grpSpPr>
          <p:grpSp>
            <p:nvGrpSpPr>
              <p:cNvPr id="44852" name="Group 820">
                <a:extLst>
                  <a:ext uri="{FF2B5EF4-FFF2-40B4-BE49-F238E27FC236}">
                    <a16:creationId xmlns:a16="http://schemas.microsoft.com/office/drawing/2014/main" id="{AB2CADC9-9030-4066-BA0E-298234C05C4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853" name="Rectangle 821">
                  <a:extLst>
                    <a:ext uri="{FF2B5EF4-FFF2-40B4-BE49-F238E27FC236}">
                      <a16:creationId xmlns:a16="http://schemas.microsoft.com/office/drawing/2014/main" id="{10B80CA1-094E-433E-A11C-4C3AC4B6A0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54" name="Rectangle 822">
                  <a:extLst>
                    <a:ext uri="{FF2B5EF4-FFF2-40B4-BE49-F238E27FC236}">
                      <a16:creationId xmlns:a16="http://schemas.microsoft.com/office/drawing/2014/main" id="{E8D510D1-D3B9-4757-9E6C-49D002B0AA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55" name="Rectangle 823">
                  <a:extLst>
                    <a:ext uri="{FF2B5EF4-FFF2-40B4-BE49-F238E27FC236}">
                      <a16:creationId xmlns:a16="http://schemas.microsoft.com/office/drawing/2014/main" id="{9E5F5271-313B-42D7-A29C-788E1AEDD4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56" name="Rectangle 824">
                  <a:extLst>
                    <a:ext uri="{FF2B5EF4-FFF2-40B4-BE49-F238E27FC236}">
                      <a16:creationId xmlns:a16="http://schemas.microsoft.com/office/drawing/2014/main" id="{35A91825-47CD-417A-B8F1-11C970944E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57" name="Rectangle 825">
                  <a:extLst>
                    <a:ext uri="{FF2B5EF4-FFF2-40B4-BE49-F238E27FC236}">
                      <a16:creationId xmlns:a16="http://schemas.microsoft.com/office/drawing/2014/main" id="{BD07CA86-179E-4ABB-A6FC-9A2275733A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858" name="Rectangle 826">
                <a:extLst>
                  <a:ext uri="{FF2B5EF4-FFF2-40B4-BE49-F238E27FC236}">
                    <a16:creationId xmlns:a16="http://schemas.microsoft.com/office/drawing/2014/main" id="{708D9565-0C4B-4AC7-8D6A-8BAAF49C49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859" name="Group 827">
              <a:extLst>
                <a:ext uri="{FF2B5EF4-FFF2-40B4-BE49-F238E27FC236}">
                  <a16:creationId xmlns:a16="http://schemas.microsoft.com/office/drawing/2014/main" id="{B79A653B-F00D-489A-89EA-B57A7AF9031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99" y="7122"/>
              <a:ext cx="295" cy="68"/>
              <a:chOff x="5375" y="6986"/>
              <a:chExt cx="295" cy="68"/>
            </a:xfrm>
          </p:grpSpPr>
          <p:grpSp>
            <p:nvGrpSpPr>
              <p:cNvPr id="44860" name="Group 828">
                <a:extLst>
                  <a:ext uri="{FF2B5EF4-FFF2-40B4-BE49-F238E27FC236}">
                    <a16:creationId xmlns:a16="http://schemas.microsoft.com/office/drawing/2014/main" id="{1A17930C-6B6C-49A6-941B-BCE34AE069F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861" name="Rectangle 829">
                  <a:extLst>
                    <a:ext uri="{FF2B5EF4-FFF2-40B4-BE49-F238E27FC236}">
                      <a16:creationId xmlns:a16="http://schemas.microsoft.com/office/drawing/2014/main" id="{14D51DEB-E28C-46D7-8977-019CF7B5B8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62" name="Rectangle 830">
                  <a:extLst>
                    <a:ext uri="{FF2B5EF4-FFF2-40B4-BE49-F238E27FC236}">
                      <a16:creationId xmlns:a16="http://schemas.microsoft.com/office/drawing/2014/main" id="{2DEB0940-EEB0-468D-87CD-98F0E45286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63" name="Rectangle 831">
                  <a:extLst>
                    <a:ext uri="{FF2B5EF4-FFF2-40B4-BE49-F238E27FC236}">
                      <a16:creationId xmlns:a16="http://schemas.microsoft.com/office/drawing/2014/main" id="{E94ADA1B-8D95-43F4-9A9A-0AAF03CBDE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64" name="Rectangle 832">
                  <a:extLst>
                    <a:ext uri="{FF2B5EF4-FFF2-40B4-BE49-F238E27FC236}">
                      <a16:creationId xmlns:a16="http://schemas.microsoft.com/office/drawing/2014/main" id="{0BEACF64-D02A-4A76-9449-1421D3CB18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65" name="Rectangle 833">
                  <a:extLst>
                    <a:ext uri="{FF2B5EF4-FFF2-40B4-BE49-F238E27FC236}">
                      <a16:creationId xmlns:a16="http://schemas.microsoft.com/office/drawing/2014/main" id="{8FF79960-21FC-4DA4-8A24-DE82195AF6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866" name="Rectangle 834">
                <a:extLst>
                  <a:ext uri="{FF2B5EF4-FFF2-40B4-BE49-F238E27FC236}">
                    <a16:creationId xmlns:a16="http://schemas.microsoft.com/office/drawing/2014/main" id="{F265A387-D45B-4015-8C6D-0246C8A395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867" name="Group 835">
              <a:extLst>
                <a:ext uri="{FF2B5EF4-FFF2-40B4-BE49-F238E27FC236}">
                  <a16:creationId xmlns:a16="http://schemas.microsoft.com/office/drawing/2014/main" id="{76131AE4-3112-4288-AB60-0FB5B19965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99" y="7190"/>
              <a:ext cx="295" cy="68"/>
              <a:chOff x="5375" y="6986"/>
              <a:chExt cx="295" cy="68"/>
            </a:xfrm>
          </p:grpSpPr>
          <p:grpSp>
            <p:nvGrpSpPr>
              <p:cNvPr id="44868" name="Group 836">
                <a:extLst>
                  <a:ext uri="{FF2B5EF4-FFF2-40B4-BE49-F238E27FC236}">
                    <a16:creationId xmlns:a16="http://schemas.microsoft.com/office/drawing/2014/main" id="{A08E4F4D-BB7B-4F14-98FF-E0C6F11FE59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869" name="Rectangle 837">
                  <a:extLst>
                    <a:ext uri="{FF2B5EF4-FFF2-40B4-BE49-F238E27FC236}">
                      <a16:creationId xmlns:a16="http://schemas.microsoft.com/office/drawing/2014/main" id="{C1110502-65DE-4A4F-A23B-EAEEF740AC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70" name="Rectangle 838">
                  <a:extLst>
                    <a:ext uri="{FF2B5EF4-FFF2-40B4-BE49-F238E27FC236}">
                      <a16:creationId xmlns:a16="http://schemas.microsoft.com/office/drawing/2014/main" id="{C1AEB397-5F2B-4323-B730-4D54B6DC3C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71" name="Rectangle 839">
                  <a:extLst>
                    <a:ext uri="{FF2B5EF4-FFF2-40B4-BE49-F238E27FC236}">
                      <a16:creationId xmlns:a16="http://schemas.microsoft.com/office/drawing/2014/main" id="{F0D07AF3-4839-49E8-828F-83511FD3CA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72" name="Rectangle 840">
                  <a:extLst>
                    <a:ext uri="{FF2B5EF4-FFF2-40B4-BE49-F238E27FC236}">
                      <a16:creationId xmlns:a16="http://schemas.microsoft.com/office/drawing/2014/main" id="{A3FCF5AA-CF50-4BB8-9519-16FD0E07AB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73" name="Rectangle 841">
                  <a:extLst>
                    <a:ext uri="{FF2B5EF4-FFF2-40B4-BE49-F238E27FC236}">
                      <a16:creationId xmlns:a16="http://schemas.microsoft.com/office/drawing/2014/main" id="{CF735164-48D0-41EA-8D12-9FB033315F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874" name="Rectangle 842">
                <a:extLst>
                  <a:ext uri="{FF2B5EF4-FFF2-40B4-BE49-F238E27FC236}">
                    <a16:creationId xmlns:a16="http://schemas.microsoft.com/office/drawing/2014/main" id="{7BB8FFD0-4B1E-46FA-8DE9-D1794CFEF2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875" name="Group 843">
              <a:extLst>
                <a:ext uri="{FF2B5EF4-FFF2-40B4-BE49-F238E27FC236}">
                  <a16:creationId xmlns:a16="http://schemas.microsoft.com/office/drawing/2014/main" id="{F80E3761-BECE-46F4-8EC6-1AE25BBA34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99" y="7258"/>
              <a:ext cx="295" cy="68"/>
              <a:chOff x="5375" y="6986"/>
              <a:chExt cx="295" cy="68"/>
            </a:xfrm>
          </p:grpSpPr>
          <p:grpSp>
            <p:nvGrpSpPr>
              <p:cNvPr id="44876" name="Group 844">
                <a:extLst>
                  <a:ext uri="{FF2B5EF4-FFF2-40B4-BE49-F238E27FC236}">
                    <a16:creationId xmlns:a16="http://schemas.microsoft.com/office/drawing/2014/main" id="{ACD54113-4365-4A00-B1E5-98D5E330AD8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877" name="Rectangle 845">
                  <a:extLst>
                    <a:ext uri="{FF2B5EF4-FFF2-40B4-BE49-F238E27FC236}">
                      <a16:creationId xmlns:a16="http://schemas.microsoft.com/office/drawing/2014/main" id="{D42F49A4-AE6F-4AB9-8E93-FC6A8010D9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78" name="Rectangle 846">
                  <a:extLst>
                    <a:ext uri="{FF2B5EF4-FFF2-40B4-BE49-F238E27FC236}">
                      <a16:creationId xmlns:a16="http://schemas.microsoft.com/office/drawing/2014/main" id="{3FA7C373-61FE-40CB-B2F3-4DD25F5F5A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79" name="Rectangle 847">
                  <a:extLst>
                    <a:ext uri="{FF2B5EF4-FFF2-40B4-BE49-F238E27FC236}">
                      <a16:creationId xmlns:a16="http://schemas.microsoft.com/office/drawing/2014/main" id="{E0042944-08E4-41D1-B339-DB0930A930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80" name="Rectangle 848">
                  <a:extLst>
                    <a:ext uri="{FF2B5EF4-FFF2-40B4-BE49-F238E27FC236}">
                      <a16:creationId xmlns:a16="http://schemas.microsoft.com/office/drawing/2014/main" id="{4DF43865-8802-4067-9E2C-E0969D03D3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81" name="Rectangle 849">
                  <a:extLst>
                    <a:ext uri="{FF2B5EF4-FFF2-40B4-BE49-F238E27FC236}">
                      <a16:creationId xmlns:a16="http://schemas.microsoft.com/office/drawing/2014/main" id="{2C39A86B-D9DC-47EF-A6B8-CAA6849446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882" name="Rectangle 850">
                <a:extLst>
                  <a:ext uri="{FF2B5EF4-FFF2-40B4-BE49-F238E27FC236}">
                    <a16:creationId xmlns:a16="http://schemas.microsoft.com/office/drawing/2014/main" id="{764F4A20-2684-4C36-B4B1-470970ECA2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883" name="Group 851">
              <a:extLst>
                <a:ext uri="{FF2B5EF4-FFF2-40B4-BE49-F238E27FC236}">
                  <a16:creationId xmlns:a16="http://schemas.microsoft.com/office/drawing/2014/main" id="{FF49BD8A-D700-49BC-9EE1-299C59F1D5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99" y="7326"/>
              <a:ext cx="295" cy="68"/>
              <a:chOff x="5375" y="6986"/>
              <a:chExt cx="295" cy="68"/>
            </a:xfrm>
          </p:grpSpPr>
          <p:grpSp>
            <p:nvGrpSpPr>
              <p:cNvPr id="44884" name="Group 852">
                <a:extLst>
                  <a:ext uri="{FF2B5EF4-FFF2-40B4-BE49-F238E27FC236}">
                    <a16:creationId xmlns:a16="http://schemas.microsoft.com/office/drawing/2014/main" id="{2CD730FB-4997-4903-9256-7C0D03D60B5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885" name="Rectangle 853">
                  <a:extLst>
                    <a:ext uri="{FF2B5EF4-FFF2-40B4-BE49-F238E27FC236}">
                      <a16:creationId xmlns:a16="http://schemas.microsoft.com/office/drawing/2014/main" id="{46C9C316-6991-4184-90D6-8EA687DF6F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86" name="Rectangle 854">
                  <a:extLst>
                    <a:ext uri="{FF2B5EF4-FFF2-40B4-BE49-F238E27FC236}">
                      <a16:creationId xmlns:a16="http://schemas.microsoft.com/office/drawing/2014/main" id="{2D6B72FD-1816-4C05-BD64-7FAD8C96CF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87" name="Rectangle 855">
                  <a:extLst>
                    <a:ext uri="{FF2B5EF4-FFF2-40B4-BE49-F238E27FC236}">
                      <a16:creationId xmlns:a16="http://schemas.microsoft.com/office/drawing/2014/main" id="{B9959869-4EC9-4C52-91E1-98E2D22493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88" name="Rectangle 856">
                  <a:extLst>
                    <a:ext uri="{FF2B5EF4-FFF2-40B4-BE49-F238E27FC236}">
                      <a16:creationId xmlns:a16="http://schemas.microsoft.com/office/drawing/2014/main" id="{6056E4D6-26EF-4A3C-998B-92B54A3956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89" name="Rectangle 857">
                  <a:extLst>
                    <a:ext uri="{FF2B5EF4-FFF2-40B4-BE49-F238E27FC236}">
                      <a16:creationId xmlns:a16="http://schemas.microsoft.com/office/drawing/2014/main" id="{EF375884-427D-4ECB-BE85-7DDD3268A8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890" name="Rectangle 858">
                <a:extLst>
                  <a:ext uri="{FF2B5EF4-FFF2-40B4-BE49-F238E27FC236}">
                    <a16:creationId xmlns:a16="http://schemas.microsoft.com/office/drawing/2014/main" id="{D649A32F-567E-40DC-88D2-82100ED34E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891" name="Group 859">
              <a:extLst>
                <a:ext uri="{FF2B5EF4-FFF2-40B4-BE49-F238E27FC236}">
                  <a16:creationId xmlns:a16="http://schemas.microsoft.com/office/drawing/2014/main" id="{B5447ADE-8ACC-423B-9D1A-AB475A4D33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99" y="7394"/>
              <a:ext cx="295" cy="68"/>
              <a:chOff x="5375" y="6986"/>
              <a:chExt cx="295" cy="68"/>
            </a:xfrm>
          </p:grpSpPr>
          <p:grpSp>
            <p:nvGrpSpPr>
              <p:cNvPr id="44892" name="Group 860">
                <a:extLst>
                  <a:ext uri="{FF2B5EF4-FFF2-40B4-BE49-F238E27FC236}">
                    <a16:creationId xmlns:a16="http://schemas.microsoft.com/office/drawing/2014/main" id="{68E16A06-2DCA-4799-B719-46CA6186FE5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893" name="Rectangle 861">
                  <a:extLst>
                    <a:ext uri="{FF2B5EF4-FFF2-40B4-BE49-F238E27FC236}">
                      <a16:creationId xmlns:a16="http://schemas.microsoft.com/office/drawing/2014/main" id="{124ABEEB-9CF5-471C-A15E-A49721BB22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94" name="Rectangle 862">
                  <a:extLst>
                    <a:ext uri="{FF2B5EF4-FFF2-40B4-BE49-F238E27FC236}">
                      <a16:creationId xmlns:a16="http://schemas.microsoft.com/office/drawing/2014/main" id="{7383CDAF-BA7A-4660-BFC0-E4B082BF99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95" name="Rectangle 863">
                  <a:extLst>
                    <a:ext uri="{FF2B5EF4-FFF2-40B4-BE49-F238E27FC236}">
                      <a16:creationId xmlns:a16="http://schemas.microsoft.com/office/drawing/2014/main" id="{ADA952C3-7A1A-43BA-AA57-DAAA763C4E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96" name="Rectangle 864">
                  <a:extLst>
                    <a:ext uri="{FF2B5EF4-FFF2-40B4-BE49-F238E27FC236}">
                      <a16:creationId xmlns:a16="http://schemas.microsoft.com/office/drawing/2014/main" id="{D93785D2-86D5-4F81-B45E-7784E75357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897" name="Rectangle 865">
                  <a:extLst>
                    <a:ext uri="{FF2B5EF4-FFF2-40B4-BE49-F238E27FC236}">
                      <a16:creationId xmlns:a16="http://schemas.microsoft.com/office/drawing/2014/main" id="{A11F413C-4272-4AF2-9B19-E72BD200F1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898" name="Rectangle 866">
                <a:extLst>
                  <a:ext uri="{FF2B5EF4-FFF2-40B4-BE49-F238E27FC236}">
                    <a16:creationId xmlns:a16="http://schemas.microsoft.com/office/drawing/2014/main" id="{D09F905D-858A-44F3-B957-144A254F7A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899" name="Group 867">
              <a:extLst>
                <a:ext uri="{FF2B5EF4-FFF2-40B4-BE49-F238E27FC236}">
                  <a16:creationId xmlns:a16="http://schemas.microsoft.com/office/drawing/2014/main" id="{B8E3BBAC-0D14-4528-BC03-C593323987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99" y="7462"/>
              <a:ext cx="295" cy="68"/>
              <a:chOff x="5375" y="6986"/>
              <a:chExt cx="295" cy="68"/>
            </a:xfrm>
          </p:grpSpPr>
          <p:grpSp>
            <p:nvGrpSpPr>
              <p:cNvPr id="44900" name="Group 868">
                <a:extLst>
                  <a:ext uri="{FF2B5EF4-FFF2-40B4-BE49-F238E27FC236}">
                    <a16:creationId xmlns:a16="http://schemas.microsoft.com/office/drawing/2014/main" id="{7EC62B19-8752-4F6F-9FD6-DBDF2AB56B2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901" name="Rectangle 869">
                  <a:extLst>
                    <a:ext uri="{FF2B5EF4-FFF2-40B4-BE49-F238E27FC236}">
                      <a16:creationId xmlns:a16="http://schemas.microsoft.com/office/drawing/2014/main" id="{BD290651-E8B2-42E4-83C7-E7CBE90713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02" name="Rectangle 870">
                  <a:extLst>
                    <a:ext uri="{FF2B5EF4-FFF2-40B4-BE49-F238E27FC236}">
                      <a16:creationId xmlns:a16="http://schemas.microsoft.com/office/drawing/2014/main" id="{808E7415-65BA-4531-988D-2878911558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03" name="Rectangle 871">
                  <a:extLst>
                    <a:ext uri="{FF2B5EF4-FFF2-40B4-BE49-F238E27FC236}">
                      <a16:creationId xmlns:a16="http://schemas.microsoft.com/office/drawing/2014/main" id="{7DC0BBF2-1AE9-4C35-8A05-23079B6372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04" name="Rectangle 872">
                  <a:extLst>
                    <a:ext uri="{FF2B5EF4-FFF2-40B4-BE49-F238E27FC236}">
                      <a16:creationId xmlns:a16="http://schemas.microsoft.com/office/drawing/2014/main" id="{16318B80-04F9-41F5-AA85-9532B6745B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05" name="Rectangle 873">
                  <a:extLst>
                    <a:ext uri="{FF2B5EF4-FFF2-40B4-BE49-F238E27FC236}">
                      <a16:creationId xmlns:a16="http://schemas.microsoft.com/office/drawing/2014/main" id="{8DC4A39F-0D7E-4556-8CB3-54FFB17531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906" name="Rectangle 874">
                <a:extLst>
                  <a:ext uri="{FF2B5EF4-FFF2-40B4-BE49-F238E27FC236}">
                    <a16:creationId xmlns:a16="http://schemas.microsoft.com/office/drawing/2014/main" id="{8892BFD2-9537-4604-A674-C485379304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907" name="Group 875">
              <a:extLst>
                <a:ext uri="{FF2B5EF4-FFF2-40B4-BE49-F238E27FC236}">
                  <a16:creationId xmlns:a16="http://schemas.microsoft.com/office/drawing/2014/main" id="{F401C07F-B5D2-47F7-9E19-26DF42B05E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99" y="7530"/>
              <a:ext cx="295" cy="68"/>
              <a:chOff x="5375" y="6986"/>
              <a:chExt cx="295" cy="68"/>
            </a:xfrm>
          </p:grpSpPr>
          <p:grpSp>
            <p:nvGrpSpPr>
              <p:cNvPr id="44908" name="Group 876">
                <a:extLst>
                  <a:ext uri="{FF2B5EF4-FFF2-40B4-BE49-F238E27FC236}">
                    <a16:creationId xmlns:a16="http://schemas.microsoft.com/office/drawing/2014/main" id="{D0A8A26F-2BD4-4777-B8B6-D2AE50F350F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909" name="Rectangle 877">
                  <a:extLst>
                    <a:ext uri="{FF2B5EF4-FFF2-40B4-BE49-F238E27FC236}">
                      <a16:creationId xmlns:a16="http://schemas.microsoft.com/office/drawing/2014/main" id="{C3D5A676-3193-4D34-A6BB-031588F97D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10" name="Rectangle 878">
                  <a:extLst>
                    <a:ext uri="{FF2B5EF4-FFF2-40B4-BE49-F238E27FC236}">
                      <a16:creationId xmlns:a16="http://schemas.microsoft.com/office/drawing/2014/main" id="{DF17AAEE-DCD5-4C32-B785-177F0E4383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11" name="Rectangle 879">
                  <a:extLst>
                    <a:ext uri="{FF2B5EF4-FFF2-40B4-BE49-F238E27FC236}">
                      <a16:creationId xmlns:a16="http://schemas.microsoft.com/office/drawing/2014/main" id="{21FA8129-1706-44E3-8702-F526FE751B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12" name="Rectangle 880">
                  <a:extLst>
                    <a:ext uri="{FF2B5EF4-FFF2-40B4-BE49-F238E27FC236}">
                      <a16:creationId xmlns:a16="http://schemas.microsoft.com/office/drawing/2014/main" id="{17405900-EF1C-4FDF-8E60-F0AAF2669A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13" name="Rectangle 881">
                  <a:extLst>
                    <a:ext uri="{FF2B5EF4-FFF2-40B4-BE49-F238E27FC236}">
                      <a16:creationId xmlns:a16="http://schemas.microsoft.com/office/drawing/2014/main" id="{A9347753-A5B8-4DCF-86C3-FD2739C818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914" name="Rectangle 882">
                <a:extLst>
                  <a:ext uri="{FF2B5EF4-FFF2-40B4-BE49-F238E27FC236}">
                    <a16:creationId xmlns:a16="http://schemas.microsoft.com/office/drawing/2014/main" id="{5638E4C6-6768-4E18-960E-CC3ED7295C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915" name="Group 883">
              <a:extLst>
                <a:ext uri="{FF2B5EF4-FFF2-40B4-BE49-F238E27FC236}">
                  <a16:creationId xmlns:a16="http://schemas.microsoft.com/office/drawing/2014/main" id="{195E78C5-604F-41EA-AFFB-B30A26B065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99" y="7598"/>
              <a:ext cx="295" cy="68"/>
              <a:chOff x="5375" y="6986"/>
              <a:chExt cx="295" cy="68"/>
            </a:xfrm>
          </p:grpSpPr>
          <p:grpSp>
            <p:nvGrpSpPr>
              <p:cNvPr id="44916" name="Group 884">
                <a:extLst>
                  <a:ext uri="{FF2B5EF4-FFF2-40B4-BE49-F238E27FC236}">
                    <a16:creationId xmlns:a16="http://schemas.microsoft.com/office/drawing/2014/main" id="{18AE8A59-729C-4572-A8DD-B0061C6001E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917" name="Rectangle 885">
                  <a:extLst>
                    <a:ext uri="{FF2B5EF4-FFF2-40B4-BE49-F238E27FC236}">
                      <a16:creationId xmlns:a16="http://schemas.microsoft.com/office/drawing/2014/main" id="{35FBB927-C9BA-4C6E-85F2-44647E7105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18" name="Rectangle 886">
                  <a:extLst>
                    <a:ext uri="{FF2B5EF4-FFF2-40B4-BE49-F238E27FC236}">
                      <a16:creationId xmlns:a16="http://schemas.microsoft.com/office/drawing/2014/main" id="{774B16D5-9C8C-4BA3-9C09-1CA5294DFA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19" name="Rectangle 887">
                  <a:extLst>
                    <a:ext uri="{FF2B5EF4-FFF2-40B4-BE49-F238E27FC236}">
                      <a16:creationId xmlns:a16="http://schemas.microsoft.com/office/drawing/2014/main" id="{983D9B5E-9F81-4C7F-8578-A37C8D1746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20" name="Rectangle 888">
                  <a:extLst>
                    <a:ext uri="{FF2B5EF4-FFF2-40B4-BE49-F238E27FC236}">
                      <a16:creationId xmlns:a16="http://schemas.microsoft.com/office/drawing/2014/main" id="{97B1DB02-28D0-4797-BBA3-931E5D1D31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21" name="Rectangle 889">
                  <a:extLst>
                    <a:ext uri="{FF2B5EF4-FFF2-40B4-BE49-F238E27FC236}">
                      <a16:creationId xmlns:a16="http://schemas.microsoft.com/office/drawing/2014/main" id="{38AD9FE5-531D-4C76-AAE7-FEE0BBC751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922" name="Rectangle 890">
                <a:extLst>
                  <a:ext uri="{FF2B5EF4-FFF2-40B4-BE49-F238E27FC236}">
                    <a16:creationId xmlns:a16="http://schemas.microsoft.com/office/drawing/2014/main" id="{93760AD1-C03C-429F-9FC2-1EB775AA75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923" name="Group 891">
              <a:extLst>
                <a:ext uri="{FF2B5EF4-FFF2-40B4-BE49-F238E27FC236}">
                  <a16:creationId xmlns:a16="http://schemas.microsoft.com/office/drawing/2014/main" id="{2EA6072F-559F-43B5-ABC6-09279A67A6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99" y="7666"/>
              <a:ext cx="295" cy="68"/>
              <a:chOff x="5375" y="6986"/>
              <a:chExt cx="295" cy="68"/>
            </a:xfrm>
          </p:grpSpPr>
          <p:grpSp>
            <p:nvGrpSpPr>
              <p:cNvPr id="44924" name="Group 892">
                <a:extLst>
                  <a:ext uri="{FF2B5EF4-FFF2-40B4-BE49-F238E27FC236}">
                    <a16:creationId xmlns:a16="http://schemas.microsoft.com/office/drawing/2014/main" id="{5A2D6B7C-27B8-4586-B7BE-E293BE80007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925" name="Rectangle 893">
                  <a:extLst>
                    <a:ext uri="{FF2B5EF4-FFF2-40B4-BE49-F238E27FC236}">
                      <a16:creationId xmlns:a16="http://schemas.microsoft.com/office/drawing/2014/main" id="{DF8F02F4-98FB-4513-9B16-8FF0271525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26" name="Rectangle 894">
                  <a:extLst>
                    <a:ext uri="{FF2B5EF4-FFF2-40B4-BE49-F238E27FC236}">
                      <a16:creationId xmlns:a16="http://schemas.microsoft.com/office/drawing/2014/main" id="{A4F890DF-CDDB-4BD9-A478-E38C5281CD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27" name="Rectangle 895">
                  <a:extLst>
                    <a:ext uri="{FF2B5EF4-FFF2-40B4-BE49-F238E27FC236}">
                      <a16:creationId xmlns:a16="http://schemas.microsoft.com/office/drawing/2014/main" id="{FDD75710-B1DF-4AFF-9183-6D59B607CF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28" name="Rectangle 896">
                  <a:extLst>
                    <a:ext uri="{FF2B5EF4-FFF2-40B4-BE49-F238E27FC236}">
                      <a16:creationId xmlns:a16="http://schemas.microsoft.com/office/drawing/2014/main" id="{16E596A6-F68B-49ED-8CC5-1875931781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29" name="Rectangle 897">
                  <a:extLst>
                    <a:ext uri="{FF2B5EF4-FFF2-40B4-BE49-F238E27FC236}">
                      <a16:creationId xmlns:a16="http://schemas.microsoft.com/office/drawing/2014/main" id="{C8208E0A-F3C4-43E3-9586-15A45630DC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930" name="Rectangle 898">
                <a:extLst>
                  <a:ext uri="{FF2B5EF4-FFF2-40B4-BE49-F238E27FC236}">
                    <a16:creationId xmlns:a16="http://schemas.microsoft.com/office/drawing/2014/main" id="{C91ED175-C6C2-4978-BE93-6D05CD819E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931" name="Group 899">
              <a:extLst>
                <a:ext uri="{FF2B5EF4-FFF2-40B4-BE49-F238E27FC236}">
                  <a16:creationId xmlns:a16="http://schemas.microsoft.com/office/drawing/2014/main" id="{A97A3216-E47D-4A63-9FBA-4510E162B1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99" y="7734"/>
              <a:ext cx="295" cy="68"/>
              <a:chOff x="5375" y="6986"/>
              <a:chExt cx="295" cy="68"/>
            </a:xfrm>
          </p:grpSpPr>
          <p:grpSp>
            <p:nvGrpSpPr>
              <p:cNvPr id="44932" name="Group 900">
                <a:extLst>
                  <a:ext uri="{FF2B5EF4-FFF2-40B4-BE49-F238E27FC236}">
                    <a16:creationId xmlns:a16="http://schemas.microsoft.com/office/drawing/2014/main" id="{2C3D94A3-BDBE-40EE-849B-44CC46A8389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933" name="Rectangle 901">
                  <a:extLst>
                    <a:ext uri="{FF2B5EF4-FFF2-40B4-BE49-F238E27FC236}">
                      <a16:creationId xmlns:a16="http://schemas.microsoft.com/office/drawing/2014/main" id="{1BFDA8FB-9F5C-405A-A1EC-2D78752E3D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34" name="Rectangle 902">
                  <a:extLst>
                    <a:ext uri="{FF2B5EF4-FFF2-40B4-BE49-F238E27FC236}">
                      <a16:creationId xmlns:a16="http://schemas.microsoft.com/office/drawing/2014/main" id="{3C52EC3D-E15E-488D-AC1E-5234AC88F1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35" name="Rectangle 903">
                  <a:extLst>
                    <a:ext uri="{FF2B5EF4-FFF2-40B4-BE49-F238E27FC236}">
                      <a16:creationId xmlns:a16="http://schemas.microsoft.com/office/drawing/2014/main" id="{3E8BFF6B-0785-4D9C-BEFF-B9FA322EF8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36" name="Rectangle 904">
                  <a:extLst>
                    <a:ext uri="{FF2B5EF4-FFF2-40B4-BE49-F238E27FC236}">
                      <a16:creationId xmlns:a16="http://schemas.microsoft.com/office/drawing/2014/main" id="{680D2F07-C490-4257-B9F2-46D1E6A5D2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37" name="Rectangle 905">
                  <a:extLst>
                    <a:ext uri="{FF2B5EF4-FFF2-40B4-BE49-F238E27FC236}">
                      <a16:creationId xmlns:a16="http://schemas.microsoft.com/office/drawing/2014/main" id="{314DA23F-4EFF-4A22-94D5-A9CEA3B376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938" name="Rectangle 906">
                <a:extLst>
                  <a:ext uri="{FF2B5EF4-FFF2-40B4-BE49-F238E27FC236}">
                    <a16:creationId xmlns:a16="http://schemas.microsoft.com/office/drawing/2014/main" id="{3678CE55-F4EB-4EF3-B5C0-C74ED1E246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939" name="Group 907">
              <a:extLst>
                <a:ext uri="{FF2B5EF4-FFF2-40B4-BE49-F238E27FC236}">
                  <a16:creationId xmlns:a16="http://schemas.microsoft.com/office/drawing/2014/main" id="{E7EEA92D-6646-455D-9B6A-5A90164AF8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99" y="7802"/>
              <a:ext cx="295" cy="68"/>
              <a:chOff x="5375" y="6986"/>
              <a:chExt cx="295" cy="68"/>
            </a:xfrm>
          </p:grpSpPr>
          <p:grpSp>
            <p:nvGrpSpPr>
              <p:cNvPr id="44940" name="Group 908">
                <a:extLst>
                  <a:ext uri="{FF2B5EF4-FFF2-40B4-BE49-F238E27FC236}">
                    <a16:creationId xmlns:a16="http://schemas.microsoft.com/office/drawing/2014/main" id="{47B78887-D314-47DC-A4D5-54C6EFA0EF5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941" name="Rectangle 909">
                  <a:extLst>
                    <a:ext uri="{FF2B5EF4-FFF2-40B4-BE49-F238E27FC236}">
                      <a16:creationId xmlns:a16="http://schemas.microsoft.com/office/drawing/2014/main" id="{0B4B7232-85EE-4FFF-B76A-B82F98CAD2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42" name="Rectangle 910">
                  <a:extLst>
                    <a:ext uri="{FF2B5EF4-FFF2-40B4-BE49-F238E27FC236}">
                      <a16:creationId xmlns:a16="http://schemas.microsoft.com/office/drawing/2014/main" id="{DFE15F73-324C-4346-B7BC-21458D30CA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43" name="Rectangle 911">
                  <a:extLst>
                    <a:ext uri="{FF2B5EF4-FFF2-40B4-BE49-F238E27FC236}">
                      <a16:creationId xmlns:a16="http://schemas.microsoft.com/office/drawing/2014/main" id="{B013FF7E-9505-4E71-ADF1-3ED152C983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44" name="Rectangle 912">
                  <a:extLst>
                    <a:ext uri="{FF2B5EF4-FFF2-40B4-BE49-F238E27FC236}">
                      <a16:creationId xmlns:a16="http://schemas.microsoft.com/office/drawing/2014/main" id="{C70E70DA-4EC6-4DAB-830B-25419ACA40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45" name="Rectangle 913">
                  <a:extLst>
                    <a:ext uri="{FF2B5EF4-FFF2-40B4-BE49-F238E27FC236}">
                      <a16:creationId xmlns:a16="http://schemas.microsoft.com/office/drawing/2014/main" id="{80F36A41-FBCE-4491-9081-90214D516C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946" name="Rectangle 914">
                <a:extLst>
                  <a:ext uri="{FF2B5EF4-FFF2-40B4-BE49-F238E27FC236}">
                    <a16:creationId xmlns:a16="http://schemas.microsoft.com/office/drawing/2014/main" id="{FB9F129E-C8B7-431A-B4FF-DB7B965F0D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947" name="Group 915">
              <a:extLst>
                <a:ext uri="{FF2B5EF4-FFF2-40B4-BE49-F238E27FC236}">
                  <a16:creationId xmlns:a16="http://schemas.microsoft.com/office/drawing/2014/main" id="{75B13332-5C54-408D-AD3A-4758DFDBAA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99" y="7870"/>
              <a:ext cx="295" cy="68"/>
              <a:chOff x="5375" y="6986"/>
              <a:chExt cx="295" cy="68"/>
            </a:xfrm>
          </p:grpSpPr>
          <p:grpSp>
            <p:nvGrpSpPr>
              <p:cNvPr id="44948" name="Group 916">
                <a:extLst>
                  <a:ext uri="{FF2B5EF4-FFF2-40B4-BE49-F238E27FC236}">
                    <a16:creationId xmlns:a16="http://schemas.microsoft.com/office/drawing/2014/main" id="{C02A08B0-A7E4-4960-B066-5E02AF09E1B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sp>
              <p:nvSpPr>
                <p:cNvPr id="44949" name="Rectangle 917">
                  <a:extLst>
                    <a:ext uri="{FF2B5EF4-FFF2-40B4-BE49-F238E27FC236}">
                      <a16:creationId xmlns:a16="http://schemas.microsoft.com/office/drawing/2014/main" id="{4C64D749-4B2D-4161-BBAE-3F662022E1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22"/>
                </a:xfrm>
                <a:prstGeom prst="rect">
                  <a:avLst/>
                </a:prstGeom>
                <a:solidFill>
                  <a:srgbClr val="663300">
                    <a:alpha val="5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50" name="Rectangle 918">
                  <a:extLst>
                    <a:ext uri="{FF2B5EF4-FFF2-40B4-BE49-F238E27FC236}">
                      <a16:creationId xmlns:a16="http://schemas.microsoft.com/office/drawing/2014/main" id="{8FF384DD-F8FB-4240-8016-889A069917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46"/>
                </a:xfrm>
                <a:prstGeom prst="rect">
                  <a:avLst/>
                </a:prstGeom>
                <a:solidFill>
                  <a:srgbClr val="663300">
                    <a:alpha val="39999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51" name="Rectangle 919">
                  <a:extLst>
                    <a:ext uri="{FF2B5EF4-FFF2-40B4-BE49-F238E27FC236}">
                      <a16:creationId xmlns:a16="http://schemas.microsoft.com/office/drawing/2014/main" id="{8BB5C06F-CED4-4D70-B327-F8681C7C93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50"/>
                  <a:ext cx="295" cy="4"/>
                </a:xfrm>
                <a:prstGeom prst="rect">
                  <a:avLst/>
                </a:prstGeom>
                <a:solidFill>
                  <a:srgbClr val="333333">
                    <a:alpha val="80000"/>
                  </a:srgbClr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52" name="Rectangle 920">
                  <a:extLst>
                    <a:ext uri="{FF2B5EF4-FFF2-40B4-BE49-F238E27FC236}">
                      <a16:creationId xmlns:a16="http://schemas.microsoft.com/office/drawing/2014/main" id="{5F265446-092E-45C7-8AB4-4097F19C36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2" y="6986"/>
                  <a:ext cx="46" cy="15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53" name="Rectangle 921">
                  <a:extLst>
                    <a:ext uri="{FF2B5EF4-FFF2-40B4-BE49-F238E27FC236}">
                      <a16:creationId xmlns:a16="http://schemas.microsoft.com/office/drawing/2014/main" id="{EC0CB015-A051-498C-B232-F1FA882314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7008"/>
                  <a:ext cx="295" cy="2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alpha val="60001"/>
                      </a:schemeClr>
                    </a:gs>
                    <a:gs pos="100000">
                      <a:schemeClr val="tx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954" name="Rectangle 922">
                <a:extLst>
                  <a:ext uri="{FF2B5EF4-FFF2-40B4-BE49-F238E27FC236}">
                    <a16:creationId xmlns:a16="http://schemas.microsoft.com/office/drawing/2014/main" id="{A6C5B56F-C3B8-4670-A7A7-DD2545AB59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75" y="6986"/>
                <a:ext cx="295" cy="68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1296" name="Group 1120">
            <a:extLst>
              <a:ext uri="{FF2B5EF4-FFF2-40B4-BE49-F238E27FC236}">
                <a16:creationId xmlns:a16="http://schemas.microsoft.com/office/drawing/2014/main" id="{492E52FE-DF09-4897-8F87-6874E932052A}"/>
              </a:ext>
            </a:extLst>
          </p:cNvPr>
          <p:cNvGrpSpPr>
            <a:grpSpLocks/>
          </p:cNvGrpSpPr>
          <p:nvPr/>
        </p:nvGrpSpPr>
        <p:grpSpPr bwMode="auto">
          <a:xfrm>
            <a:off x="849313" y="2851150"/>
            <a:ext cx="674687" cy="1512888"/>
            <a:chOff x="535" y="1796"/>
            <a:chExt cx="425" cy="953"/>
          </a:xfrm>
        </p:grpSpPr>
        <p:sp>
          <p:nvSpPr>
            <p:cNvPr id="51257" name="Rectangle 1081">
              <a:extLst>
                <a:ext uri="{FF2B5EF4-FFF2-40B4-BE49-F238E27FC236}">
                  <a16:creationId xmlns:a16="http://schemas.microsoft.com/office/drawing/2014/main" id="{606F9C93-B03B-4A82-8D63-A2C08CCE99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" y="2739"/>
              <a:ext cx="415" cy="10"/>
            </a:xfrm>
            <a:prstGeom prst="rect">
              <a:avLst/>
            </a:prstGeom>
            <a:solidFill>
              <a:srgbClr val="333333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258" name="Group 1082">
              <a:extLst>
                <a:ext uri="{FF2B5EF4-FFF2-40B4-BE49-F238E27FC236}">
                  <a16:creationId xmlns:a16="http://schemas.microsoft.com/office/drawing/2014/main" id="{A9DD0336-0777-4FBD-894A-8261069A47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5" y="2112"/>
              <a:ext cx="425" cy="628"/>
              <a:chOff x="11317" y="6033"/>
              <a:chExt cx="1860" cy="2748"/>
            </a:xfrm>
          </p:grpSpPr>
          <p:sp>
            <p:nvSpPr>
              <p:cNvPr id="51259" name="Rectangle 1083">
                <a:extLst>
                  <a:ext uri="{FF2B5EF4-FFF2-40B4-BE49-F238E27FC236}">
                    <a16:creationId xmlns:a16="http://schemas.microsoft.com/office/drawing/2014/main" id="{04CE4442-1905-4CE3-9EE3-D11EE3A14B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17" y="6033"/>
                <a:ext cx="930" cy="2748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260" name="Rectangle 1084">
                <a:extLst>
                  <a:ext uri="{FF2B5EF4-FFF2-40B4-BE49-F238E27FC236}">
                    <a16:creationId xmlns:a16="http://schemas.microsoft.com/office/drawing/2014/main" id="{8CF3BA33-2B9D-4A29-B38E-FB1E1B7CB7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47" y="6033"/>
                <a:ext cx="930" cy="2745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1261" name="Group 1085">
              <a:extLst>
                <a:ext uri="{FF2B5EF4-FFF2-40B4-BE49-F238E27FC236}">
                  <a16:creationId xmlns:a16="http://schemas.microsoft.com/office/drawing/2014/main" id="{1A4F7BE8-1F11-45DC-8C41-8A0F1B0352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5" y="1796"/>
              <a:ext cx="425" cy="316"/>
              <a:chOff x="11272" y="4648"/>
              <a:chExt cx="1860" cy="1385"/>
            </a:xfrm>
          </p:grpSpPr>
          <p:sp>
            <p:nvSpPr>
              <p:cNvPr id="51262" name="Rectangle 1086">
                <a:extLst>
                  <a:ext uri="{FF2B5EF4-FFF2-40B4-BE49-F238E27FC236}">
                    <a16:creationId xmlns:a16="http://schemas.microsoft.com/office/drawing/2014/main" id="{B1CBBCFA-44DE-4461-B6E7-9822ED789F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72" y="4648"/>
                <a:ext cx="930" cy="1385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263" name="Rectangle 1087">
                <a:extLst>
                  <a:ext uri="{FF2B5EF4-FFF2-40B4-BE49-F238E27FC236}">
                    <a16:creationId xmlns:a16="http://schemas.microsoft.com/office/drawing/2014/main" id="{E3017F4C-5389-4177-AEC3-A3B7960B51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2" y="4650"/>
                <a:ext cx="930" cy="1383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1271" name="Rectangle 1095">
              <a:extLst>
                <a:ext uri="{FF2B5EF4-FFF2-40B4-BE49-F238E27FC236}">
                  <a16:creationId xmlns:a16="http://schemas.microsoft.com/office/drawing/2014/main" id="{2D45638C-06FE-4C55-9F8C-36B18E0A4B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9" y="1812"/>
              <a:ext cx="21" cy="93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254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272" name="Rectangle 1096">
              <a:extLst>
                <a:ext uri="{FF2B5EF4-FFF2-40B4-BE49-F238E27FC236}">
                  <a16:creationId xmlns:a16="http://schemas.microsoft.com/office/drawing/2014/main" id="{837DFBA8-C8DB-4C5D-A169-9EBECFF6FC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" y="1817"/>
              <a:ext cx="11" cy="81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tint val="9412"/>
                    <a:invGamma/>
                  </a:srgbClr>
                </a:gs>
              </a:gsLst>
              <a:lin ang="5400000" scaled="1"/>
            </a:gradFill>
            <a:ln w="254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274" name="Rectangle 1098">
              <a:extLst>
                <a:ext uri="{FF2B5EF4-FFF2-40B4-BE49-F238E27FC236}">
                  <a16:creationId xmlns:a16="http://schemas.microsoft.com/office/drawing/2014/main" id="{FDC63D7E-39F9-4CCE-817F-B5479BC6D8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2" y="1812"/>
              <a:ext cx="22" cy="93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254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275" name="Rectangle 1099">
              <a:extLst>
                <a:ext uri="{FF2B5EF4-FFF2-40B4-BE49-F238E27FC236}">
                  <a16:creationId xmlns:a16="http://schemas.microsoft.com/office/drawing/2014/main" id="{35CF03BF-F818-4918-BD99-BB4E472C93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7" y="1817"/>
              <a:ext cx="12" cy="81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tint val="9412"/>
                    <a:invGamma/>
                  </a:srgbClr>
                </a:gs>
              </a:gsLst>
              <a:lin ang="5400000" scaled="1"/>
            </a:gradFill>
            <a:ln w="254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277" name="Rectangle 1101">
              <a:extLst>
                <a:ext uri="{FF2B5EF4-FFF2-40B4-BE49-F238E27FC236}">
                  <a16:creationId xmlns:a16="http://schemas.microsoft.com/office/drawing/2014/main" id="{90612A11-ADC5-4F20-8DAB-10AB3CBD0E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9" y="2133"/>
              <a:ext cx="21" cy="93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254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278" name="Rectangle 1102">
              <a:extLst>
                <a:ext uri="{FF2B5EF4-FFF2-40B4-BE49-F238E27FC236}">
                  <a16:creationId xmlns:a16="http://schemas.microsoft.com/office/drawing/2014/main" id="{71C5FBC2-B790-4166-967A-972DFD16D7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" y="2138"/>
              <a:ext cx="11" cy="81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tint val="9412"/>
                    <a:invGamma/>
                  </a:srgbClr>
                </a:gs>
              </a:gsLst>
              <a:lin ang="5400000" scaled="1"/>
            </a:gradFill>
            <a:ln w="254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280" name="Rectangle 1104">
              <a:extLst>
                <a:ext uri="{FF2B5EF4-FFF2-40B4-BE49-F238E27FC236}">
                  <a16:creationId xmlns:a16="http://schemas.microsoft.com/office/drawing/2014/main" id="{19722C33-C834-456B-B94F-7C7F99B9D1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2" y="2133"/>
              <a:ext cx="22" cy="93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254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281" name="Rectangle 1105">
              <a:extLst>
                <a:ext uri="{FF2B5EF4-FFF2-40B4-BE49-F238E27FC236}">
                  <a16:creationId xmlns:a16="http://schemas.microsoft.com/office/drawing/2014/main" id="{A9548593-AC8F-416B-9B22-0495A6BBA5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7" y="2138"/>
              <a:ext cx="12" cy="81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tint val="9412"/>
                    <a:invGamma/>
                  </a:srgbClr>
                </a:gs>
              </a:gsLst>
              <a:lin ang="5400000" scaled="1"/>
            </a:gradFill>
            <a:ln w="254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295" name="Group 1119">
            <a:extLst>
              <a:ext uri="{FF2B5EF4-FFF2-40B4-BE49-F238E27FC236}">
                <a16:creationId xmlns:a16="http://schemas.microsoft.com/office/drawing/2014/main" id="{E6754CD0-B6E2-4E6D-BEC0-F3ECE31EAA97}"/>
              </a:ext>
            </a:extLst>
          </p:cNvPr>
          <p:cNvGrpSpPr>
            <a:grpSpLocks/>
          </p:cNvGrpSpPr>
          <p:nvPr/>
        </p:nvGrpSpPr>
        <p:grpSpPr bwMode="auto">
          <a:xfrm>
            <a:off x="2505075" y="3141663"/>
            <a:ext cx="995363" cy="1212850"/>
            <a:chOff x="1578" y="1979"/>
            <a:chExt cx="627" cy="764"/>
          </a:xfrm>
        </p:grpSpPr>
        <p:sp>
          <p:nvSpPr>
            <p:cNvPr id="51283" name="Rectangle 1107">
              <a:extLst>
                <a:ext uri="{FF2B5EF4-FFF2-40B4-BE49-F238E27FC236}">
                  <a16:creationId xmlns:a16="http://schemas.microsoft.com/office/drawing/2014/main" id="{4D5A6B23-287F-4A3E-8CBE-1DDA6D86C1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6" y="2728"/>
              <a:ext cx="611" cy="15"/>
            </a:xfrm>
            <a:prstGeom prst="rect">
              <a:avLst/>
            </a:prstGeom>
            <a:solidFill>
              <a:srgbClr val="333333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284" name="Rectangle 1108">
              <a:extLst>
                <a:ext uri="{FF2B5EF4-FFF2-40B4-BE49-F238E27FC236}">
                  <a16:creationId xmlns:a16="http://schemas.microsoft.com/office/drawing/2014/main" id="{6B6C1DF0-CF8E-4B40-9555-AF6CE5580D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1979"/>
              <a:ext cx="313" cy="749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tint val="15686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285" name="Rectangle 1109">
              <a:extLst>
                <a:ext uri="{FF2B5EF4-FFF2-40B4-BE49-F238E27FC236}">
                  <a16:creationId xmlns:a16="http://schemas.microsoft.com/office/drawing/2014/main" id="{F55049A2-91CB-4138-83EF-2311D58848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1" y="1979"/>
              <a:ext cx="314" cy="749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tint val="15686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289" name="Rectangle 1113">
              <a:extLst>
                <a:ext uri="{FF2B5EF4-FFF2-40B4-BE49-F238E27FC236}">
                  <a16:creationId xmlns:a16="http://schemas.microsoft.com/office/drawing/2014/main" id="{F8DFFF6D-CEA7-4032-80C6-5E32918360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8" y="2018"/>
              <a:ext cx="32" cy="138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254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290" name="Rectangle 1114">
              <a:extLst>
                <a:ext uri="{FF2B5EF4-FFF2-40B4-BE49-F238E27FC236}">
                  <a16:creationId xmlns:a16="http://schemas.microsoft.com/office/drawing/2014/main" id="{6BAE4E63-A3D7-442D-B1C3-29DC22A798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5" y="2025"/>
              <a:ext cx="18" cy="120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tint val="9412"/>
                    <a:invGamma/>
                  </a:srgbClr>
                </a:gs>
              </a:gsLst>
              <a:lin ang="5400000" scaled="1"/>
            </a:gradFill>
            <a:ln w="254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292" name="Rectangle 1116">
              <a:extLst>
                <a:ext uri="{FF2B5EF4-FFF2-40B4-BE49-F238E27FC236}">
                  <a16:creationId xmlns:a16="http://schemas.microsoft.com/office/drawing/2014/main" id="{37C2360F-0771-48DE-88E0-47A2C5D61B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4" y="2018"/>
              <a:ext cx="32" cy="138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254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293" name="Rectangle 1117">
              <a:extLst>
                <a:ext uri="{FF2B5EF4-FFF2-40B4-BE49-F238E27FC236}">
                  <a16:creationId xmlns:a16="http://schemas.microsoft.com/office/drawing/2014/main" id="{81085DA8-ECFD-44C3-AA6E-03CC7B7621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1" y="2025"/>
              <a:ext cx="18" cy="120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tint val="9412"/>
                    <a:invGamma/>
                  </a:srgbClr>
                </a:gs>
              </a:gsLst>
              <a:lin ang="5400000" scaled="1"/>
            </a:gradFill>
            <a:ln w="254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323" name="Group 1147">
            <a:extLst>
              <a:ext uri="{FF2B5EF4-FFF2-40B4-BE49-F238E27FC236}">
                <a16:creationId xmlns:a16="http://schemas.microsoft.com/office/drawing/2014/main" id="{FC5FB1AE-AE7F-4099-8ED1-0266E6A6A352}"/>
              </a:ext>
            </a:extLst>
          </p:cNvPr>
          <p:cNvGrpSpPr>
            <a:grpSpLocks/>
          </p:cNvGrpSpPr>
          <p:nvPr/>
        </p:nvGrpSpPr>
        <p:grpSpPr bwMode="auto">
          <a:xfrm>
            <a:off x="2505075" y="836613"/>
            <a:ext cx="1100138" cy="1512887"/>
            <a:chOff x="1578" y="527"/>
            <a:chExt cx="693" cy="1033"/>
          </a:xfrm>
        </p:grpSpPr>
        <p:sp>
          <p:nvSpPr>
            <p:cNvPr id="51298" name="Rectangle 1122">
              <a:extLst>
                <a:ext uri="{FF2B5EF4-FFF2-40B4-BE49-F238E27FC236}">
                  <a16:creationId xmlns:a16="http://schemas.microsoft.com/office/drawing/2014/main" id="{76325EB0-A2AE-406B-A3DE-90A18CBBBF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9" y="1515"/>
              <a:ext cx="414" cy="10"/>
            </a:xfrm>
            <a:prstGeom prst="rect">
              <a:avLst/>
            </a:prstGeom>
            <a:solidFill>
              <a:srgbClr val="969696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299" name="Rectangle 1123">
              <a:extLst>
                <a:ext uri="{FF2B5EF4-FFF2-40B4-BE49-F238E27FC236}">
                  <a16:creationId xmlns:a16="http://schemas.microsoft.com/office/drawing/2014/main" id="{1665FF26-F8B2-41A5-9089-4B83FFFB96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572"/>
              <a:ext cx="423" cy="944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100000">
                  <a:srgbClr val="E7E0B7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307" name="AutoShape 1131">
              <a:extLst>
                <a:ext uri="{FF2B5EF4-FFF2-40B4-BE49-F238E27FC236}">
                  <a16:creationId xmlns:a16="http://schemas.microsoft.com/office/drawing/2014/main" id="{2FA8A497-D3D9-4C12-85BB-4D34525F1A8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728" y="587"/>
              <a:ext cx="395" cy="915"/>
            </a:xfrm>
            <a:prstGeom prst="bevel">
              <a:avLst>
                <a:gd name="adj" fmla="val 7852"/>
              </a:avLst>
            </a:prstGeom>
            <a:solidFill>
              <a:srgbClr val="D2BE84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322" name="Group 1146">
              <a:extLst>
                <a:ext uri="{FF2B5EF4-FFF2-40B4-BE49-F238E27FC236}">
                  <a16:creationId xmlns:a16="http://schemas.microsoft.com/office/drawing/2014/main" id="{8D7FA60B-56F6-4D45-B674-E8692BAE79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4" y="709"/>
              <a:ext cx="399" cy="697"/>
              <a:chOff x="1714" y="709"/>
              <a:chExt cx="395" cy="697"/>
            </a:xfrm>
          </p:grpSpPr>
          <p:sp>
            <p:nvSpPr>
              <p:cNvPr id="51316" name="Rectangle 1140">
                <a:extLst>
                  <a:ext uri="{FF2B5EF4-FFF2-40B4-BE49-F238E27FC236}">
                    <a16:creationId xmlns:a16="http://schemas.microsoft.com/office/drawing/2014/main" id="{52D13A4B-F42F-4EAC-B4ED-09B4F44231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709"/>
                <a:ext cx="395" cy="17"/>
              </a:xfrm>
              <a:prstGeom prst="rect">
                <a:avLst/>
              </a:prstGeom>
              <a:gradFill rotWithShape="1">
                <a:gsLst>
                  <a:gs pos="0">
                    <a:srgbClr val="D2BE84"/>
                  </a:gs>
                  <a:gs pos="50000">
                    <a:srgbClr val="D2BE84">
                      <a:gamma/>
                      <a:tint val="0"/>
                      <a:invGamma/>
                    </a:srgbClr>
                  </a:gs>
                  <a:gs pos="100000">
                    <a:srgbClr val="D2BE84"/>
                  </a:gs>
                </a:gsLst>
                <a:lin ang="54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317" name="Rectangle 1141">
                <a:extLst>
                  <a:ext uri="{FF2B5EF4-FFF2-40B4-BE49-F238E27FC236}">
                    <a16:creationId xmlns:a16="http://schemas.microsoft.com/office/drawing/2014/main" id="{E84C0029-2EBE-43E5-B275-9497778F04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1049"/>
                <a:ext cx="395" cy="17"/>
              </a:xfrm>
              <a:prstGeom prst="rect">
                <a:avLst/>
              </a:prstGeom>
              <a:gradFill rotWithShape="1">
                <a:gsLst>
                  <a:gs pos="0">
                    <a:srgbClr val="D2BE84"/>
                  </a:gs>
                  <a:gs pos="50000">
                    <a:srgbClr val="D2BE84">
                      <a:gamma/>
                      <a:tint val="0"/>
                      <a:invGamma/>
                    </a:srgbClr>
                  </a:gs>
                  <a:gs pos="100000">
                    <a:srgbClr val="D2BE84"/>
                  </a:gs>
                </a:gsLst>
                <a:lin ang="54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318" name="Rectangle 1142">
                <a:extLst>
                  <a:ext uri="{FF2B5EF4-FFF2-40B4-BE49-F238E27FC236}">
                    <a16:creationId xmlns:a16="http://schemas.microsoft.com/office/drawing/2014/main" id="{3D780635-719E-4DFD-BC05-FD18D6BFDF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879"/>
                <a:ext cx="395" cy="17"/>
              </a:xfrm>
              <a:prstGeom prst="rect">
                <a:avLst/>
              </a:prstGeom>
              <a:gradFill rotWithShape="1">
                <a:gsLst>
                  <a:gs pos="0">
                    <a:srgbClr val="D2BE84"/>
                  </a:gs>
                  <a:gs pos="50000">
                    <a:srgbClr val="D2BE84">
                      <a:gamma/>
                      <a:tint val="0"/>
                      <a:invGamma/>
                    </a:srgbClr>
                  </a:gs>
                  <a:gs pos="100000">
                    <a:srgbClr val="D2BE84"/>
                  </a:gs>
                </a:gsLst>
                <a:lin ang="54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319" name="Rectangle 1143">
                <a:extLst>
                  <a:ext uri="{FF2B5EF4-FFF2-40B4-BE49-F238E27FC236}">
                    <a16:creationId xmlns:a16="http://schemas.microsoft.com/office/drawing/2014/main" id="{7A8A22D3-39D1-4C91-B971-CD3F0666C0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1389"/>
                <a:ext cx="395" cy="17"/>
              </a:xfrm>
              <a:prstGeom prst="rect">
                <a:avLst/>
              </a:prstGeom>
              <a:gradFill rotWithShape="1">
                <a:gsLst>
                  <a:gs pos="0">
                    <a:srgbClr val="D2BE84"/>
                  </a:gs>
                  <a:gs pos="50000">
                    <a:srgbClr val="D2BE84">
                      <a:gamma/>
                      <a:tint val="0"/>
                      <a:invGamma/>
                    </a:srgbClr>
                  </a:gs>
                  <a:gs pos="100000">
                    <a:srgbClr val="D2BE84"/>
                  </a:gs>
                </a:gsLst>
                <a:lin ang="54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321" name="Rectangle 1145">
                <a:extLst>
                  <a:ext uri="{FF2B5EF4-FFF2-40B4-BE49-F238E27FC236}">
                    <a16:creationId xmlns:a16="http://schemas.microsoft.com/office/drawing/2014/main" id="{D34AF58E-8581-4AC4-9EE7-B441E8DAB3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1219"/>
                <a:ext cx="395" cy="17"/>
              </a:xfrm>
              <a:prstGeom prst="rect">
                <a:avLst/>
              </a:prstGeom>
              <a:gradFill rotWithShape="1">
                <a:gsLst>
                  <a:gs pos="0">
                    <a:srgbClr val="D2BE84"/>
                  </a:gs>
                  <a:gs pos="50000">
                    <a:srgbClr val="D2BE84">
                      <a:gamma/>
                      <a:tint val="0"/>
                      <a:invGamma/>
                    </a:srgbClr>
                  </a:gs>
                  <a:gs pos="100000">
                    <a:srgbClr val="D2BE84"/>
                  </a:gs>
                </a:gsLst>
                <a:lin ang="54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1312" name="Group 1136">
              <a:extLst>
                <a:ext uri="{FF2B5EF4-FFF2-40B4-BE49-F238E27FC236}">
                  <a16:creationId xmlns:a16="http://schemas.microsoft.com/office/drawing/2014/main" id="{7FAE5721-D5FE-4F10-ADA3-77935F888C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22" y="527"/>
              <a:ext cx="149" cy="1033"/>
              <a:chOff x="2122" y="527"/>
              <a:chExt cx="149" cy="1043"/>
            </a:xfrm>
          </p:grpSpPr>
          <p:sp>
            <p:nvSpPr>
              <p:cNvPr id="51308" name="AutoShape 1132">
                <a:extLst>
                  <a:ext uri="{FF2B5EF4-FFF2-40B4-BE49-F238E27FC236}">
                    <a16:creationId xmlns:a16="http://schemas.microsoft.com/office/drawing/2014/main" id="{38B807ED-9E3E-4480-84AF-0016413B0B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668" y="981"/>
                <a:ext cx="1043" cy="135"/>
              </a:xfrm>
              <a:custGeom>
                <a:avLst/>
                <a:gdLst>
                  <a:gd name="G0" fmla="+- 911 0 0"/>
                  <a:gd name="G1" fmla="+- 21600 0 911"/>
                  <a:gd name="G2" fmla="*/ 911 1 2"/>
                  <a:gd name="G3" fmla="+- 21600 0 G2"/>
                  <a:gd name="G4" fmla="+/ 911 21600 2"/>
                  <a:gd name="G5" fmla="+/ G1 0 2"/>
                  <a:gd name="G6" fmla="*/ 21600 21600 911"/>
                  <a:gd name="G7" fmla="*/ G6 1 2"/>
                  <a:gd name="G8" fmla="+- 21600 0 G7"/>
                  <a:gd name="G9" fmla="*/ 21600 1 2"/>
                  <a:gd name="G10" fmla="+- 911 0 G9"/>
                  <a:gd name="G11" fmla="?: G10 G8 0"/>
                  <a:gd name="G12" fmla="?: G10 G7 21600"/>
                  <a:gd name="T0" fmla="*/ 21144 w 21600"/>
                  <a:gd name="T1" fmla="*/ 10800 h 21600"/>
                  <a:gd name="T2" fmla="*/ 10800 w 21600"/>
                  <a:gd name="T3" fmla="*/ 21600 h 21600"/>
                  <a:gd name="T4" fmla="*/ 456 w 21600"/>
                  <a:gd name="T5" fmla="*/ 10800 h 21600"/>
                  <a:gd name="T6" fmla="*/ 10800 w 21600"/>
                  <a:gd name="T7" fmla="*/ 0 h 21600"/>
                  <a:gd name="T8" fmla="*/ 2256 w 21600"/>
                  <a:gd name="T9" fmla="*/ 2256 h 21600"/>
                  <a:gd name="T10" fmla="*/ 19344 w 21600"/>
                  <a:gd name="T11" fmla="*/ 1934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11" y="21600"/>
                    </a:lnTo>
                    <a:lnTo>
                      <a:pt x="20689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2BE84">
                      <a:gamma/>
                      <a:tint val="31765"/>
                      <a:invGamma/>
                    </a:srgbClr>
                  </a:gs>
                  <a:gs pos="100000">
                    <a:srgbClr val="D2BE84"/>
                  </a:gs>
                </a:gsLst>
                <a:lin ang="54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309" name="Rectangle 1133">
                <a:extLst>
                  <a:ext uri="{FF2B5EF4-FFF2-40B4-BE49-F238E27FC236}">
                    <a16:creationId xmlns:a16="http://schemas.microsoft.com/office/drawing/2014/main" id="{EF961F2C-C1D0-48B3-8612-376A4872DC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527"/>
                <a:ext cx="13" cy="1043"/>
              </a:xfrm>
              <a:prstGeom prst="rect">
                <a:avLst/>
              </a:prstGeom>
              <a:solidFill>
                <a:srgbClr val="D2BE84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1313" name="Group 1137">
              <a:extLst>
                <a:ext uri="{FF2B5EF4-FFF2-40B4-BE49-F238E27FC236}">
                  <a16:creationId xmlns:a16="http://schemas.microsoft.com/office/drawing/2014/main" id="{B31F4C94-F9CA-4FC9-8750-57E521652445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578" y="527"/>
              <a:ext cx="149" cy="1033"/>
              <a:chOff x="2122" y="527"/>
              <a:chExt cx="149" cy="1043"/>
            </a:xfrm>
          </p:grpSpPr>
          <p:sp>
            <p:nvSpPr>
              <p:cNvPr id="51314" name="AutoShape 1138">
                <a:extLst>
                  <a:ext uri="{FF2B5EF4-FFF2-40B4-BE49-F238E27FC236}">
                    <a16:creationId xmlns:a16="http://schemas.microsoft.com/office/drawing/2014/main" id="{A7B3A873-3D93-4303-8703-36910EF240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668" y="981"/>
                <a:ext cx="1043" cy="135"/>
              </a:xfrm>
              <a:custGeom>
                <a:avLst/>
                <a:gdLst>
                  <a:gd name="G0" fmla="+- 911 0 0"/>
                  <a:gd name="G1" fmla="+- 21600 0 911"/>
                  <a:gd name="G2" fmla="*/ 911 1 2"/>
                  <a:gd name="G3" fmla="+- 21600 0 G2"/>
                  <a:gd name="G4" fmla="+/ 911 21600 2"/>
                  <a:gd name="G5" fmla="+/ G1 0 2"/>
                  <a:gd name="G6" fmla="*/ 21600 21600 911"/>
                  <a:gd name="G7" fmla="*/ G6 1 2"/>
                  <a:gd name="G8" fmla="+- 21600 0 G7"/>
                  <a:gd name="G9" fmla="*/ 21600 1 2"/>
                  <a:gd name="G10" fmla="+- 911 0 G9"/>
                  <a:gd name="G11" fmla="?: G10 G8 0"/>
                  <a:gd name="G12" fmla="?: G10 G7 21600"/>
                  <a:gd name="T0" fmla="*/ 21144 w 21600"/>
                  <a:gd name="T1" fmla="*/ 10800 h 21600"/>
                  <a:gd name="T2" fmla="*/ 10800 w 21600"/>
                  <a:gd name="T3" fmla="*/ 21600 h 21600"/>
                  <a:gd name="T4" fmla="*/ 456 w 21600"/>
                  <a:gd name="T5" fmla="*/ 10800 h 21600"/>
                  <a:gd name="T6" fmla="*/ 10800 w 21600"/>
                  <a:gd name="T7" fmla="*/ 0 h 21600"/>
                  <a:gd name="T8" fmla="*/ 2256 w 21600"/>
                  <a:gd name="T9" fmla="*/ 2256 h 21600"/>
                  <a:gd name="T10" fmla="*/ 19344 w 21600"/>
                  <a:gd name="T11" fmla="*/ 1934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911" y="21600"/>
                    </a:lnTo>
                    <a:lnTo>
                      <a:pt x="20689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2BE84">
                      <a:gamma/>
                      <a:tint val="31765"/>
                      <a:invGamma/>
                    </a:srgbClr>
                  </a:gs>
                  <a:gs pos="100000">
                    <a:srgbClr val="D2BE84"/>
                  </a:gs>
                </a:gsLst>
                <a:lin ang="54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315" name="Rectangle 1139">
                <a:extLst>
                  <a:ext uri="{FF2B5EF4-FFF2-40B4-BE49-F238E27FC236}">
                    <a16:creationId xmlns:a16="http://schemas.microsoft.com/office/drawing/2014/main" id="{B1C78A83-AF8F-48A6-8B32-13BE5614AA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527"/>
                <a:ext cx="13" cy="1043"/>
              </a:xfrm>
              <a:prstGeom prst="rect">
                <a:avLst/>
              </a:prstGeom>
              <a:solidFill>
                <a:srgbClr val="D2BE84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64679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87" name="Text Box 331">
            <a:extLst>
              <a:ext uri="{FF2B5EF4-FFF2-40B4-BE49-F238E27FC236}">
                <a16:creationId xmlns:a16="http://schemas.microsoft.com/office/drawing/2014/main" id="{EB651EB1-3DE0-455C-B4D0-EBFD2DF0F2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ファイル棚</a:t>
            </a:r>
          </a:p>
        </p:txBody>
      </p:sp>
      <p:sp>
        <p:nvSpPr>
          <p:cNvPr id="45388" name="Text Box 332">
            <a:extLst>
              <a:ext uri="{FF2B5EF4-FFF2-40B4-BE49-F238E27FC236}">
                <a16:creationId xmlns:a16="http://schemas.microsoft.com/office/drawing/2014/main" id="{D388BB56-C959-4683-95CB-89B0EC3BC1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ファイル棚</a:t>
            </a:r>
          </a:p>
        </p:txBody>
      </p:sp>
      <p:sp>
        <p:nvSpPr>
          <p:cNvPr id="45389" name="Text Box 333">
            <a:extLst>
              <a:ext uri="{FF2B5EF4-FFF2-40B4-BE49-F238E27FC236}">
                <a16:creationId xmlns:a16="http://schemas.microsoft.com/office/drawing/2014/main" id="{659501A8-DC9B-4014-AA19-C5F5893660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ファイル棚</a:t>
            </a:r>
          </a:p>
        </p:txBody>
      </p:sp>
      <p:sp>
        <p:nvSpPr>
          <p:cNvPr id="45390" name="Text Box 334">
            <a:extLst>
              <a:ext uri="{FF2B5EF4-FFF2-40B4-BE49-F238E27FC236}">
                <a16:creationId xmlns:a16="http://schemas.microsoft.com/office/drawing/2014/main" id="{E7EAE353-A983-4A59-8273-3B20E1BF5E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ファイル棚</a:t>
            </a:r>
          </a:p>
        </p:txBody>
      </p:sp>
      <p:sp>
        <p:nvSpPr>
          <p:cNvPr id="45391" name="Text Box 335">
            <a:extLst>
              <a:ext uri="{FF2B5EF4-FFF2-40B4-BE49-F238E27FC236}">
                <a16:creationId xmlns:a16="http://schemas.microsoft.com/office/drawing/2014/main" id="{8970D2FA-8138-46C7-A261-C5854BB3FB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サイドボックス</a:t>
            </a:r>
          </a:p>
        </p:txBody>
      </p:sp>
      <p:sp>
        <p:nvSpPr>
          <p:cNvPr id="45392" name="Text Box 336">
            <a:extLst>
              <a:ext uri="{FF2B5EF4-FFF2-40B4-BE49-F238E27FC236}">
                <a16:creationId xmlns:a16="http://schemas.microsoft.com/office/drawing/2014/main" id="{9A28099D-69F6-4734-A186-E1E471EF38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サイドボックス</a:t>
            </a:r>
          </a:p>
        </p:txBody>
      </p:sp>
      <p:sp>
        <p:nvSpPr>
          <p:cNvPr id="45393" name="Text Box 337">
            <a:extLst>
              <a:ext uri="{FF2B5EF4-FFF2-40B4-BE49-F238E27FC236}">
                <a16:creationId xmlns:a16="http://schemas.microsoft.com/office/drawing/2014/main" id="{D6AFBCDF-321C-4F2B-ABF8-BA6B2D1C79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サイドボックス</a:t>
            </a:r>
          </a:p>
        </p:txBody>
      </p:sp>
      <p:sp>
        <p:nvSpPr>
          <p:cNvPr id="45394" name="Text Box 338">
            <a:extLst>
              <a:ext uri="{FF2B5EF4-FFF2-40B4-BE49-F238E27FC236}">
                <a16:creationId xmlns:a16="http://schemas.microsoft.com/office/drawing/2014/main" id="{D452D0ED-58CD-4A4B-BFF8-3D4FD63698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サイドボックス</a:t>
            </a:r>
          </a:p>
        </p:txBody>
      </p:sp>
      <p:sp>
        <p:nvSpPr>
          <p:cNvPr id="45395" name="Text Box 339">
            <a:extLst>
              <a:ext uri="{FF2B5EF4-FFF2-40B4-BE49-F238E27FC236}">
                <a16:creationId xmlns:a16="http://schemas.microsoft.com/office/drawing/2014/main" id="{2CD91FB3-3E52-44BA-AE2B-163EA6D857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サイドボックス</a:t>
            </a:r>
          </a:p>
        </p:txBody>
      </p:sp>
      <p:sp>
        <p:nvSpPr>
          <p:cNvPr id="45396" name="Text Box 340">
            <a:extLst>
              <a:ext uri="{FF2B5EF4-FFF2-40B4-BE49-F238E27FC236}">
                <a16:creationId xmlns:a16="http://schemas.microsoft.com/office/drawing/2014/main" id="{4A4DEC24-E9BE-4E60-8F57-A397FE4047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サイドボックス</a:t>
            </a:r>
          </a:p>
        </p:txBody>
      </p:sp>
      <p:sp>
        <p:nvSpPr>
          <p:cNvPr id="45397" name="Text Box 341">
            <a:extLst>
              <a:ext uri="{FF2B5EF4-FFF2-40B4-BE49-F238E27FC236}">
                <a16:creationId xmlns:a16="http://schemas.microsoft.com/office/drawing/2014/main" id="{39721849-34CC-46CC-A84F-00002B8E78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ロッカー</a:t>
            </a:r>
          </a:p>
        </p:txBody>
      </p:sp>
      <p:sp>
        <p:nvSpPr>
          <p:cNvPr id="45398" name="Text Box 342">
            <a:extLst>
              <a:ext uri="{FF2B5EF4-FFF2-40B4-BE49-F238E27FC236}">
                <a16:creationId xmlns:a16="http://schemas.microsoft.com/office/drawing/2014/main" id="{56455C92-0711-4ED3-B400-2D7CB58032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ロッカー</a:t>
            </a:r>
          </a:p>
        </p:txBody>
      </p:sp>
      <p:sp>
        <p:nvSpPr>
          <p:cNvPr id="45399" name="Text Box 343">
            <a:extLst>
              <a:ext uri="{FF2B5EF4-FFF2-40B4-BE49-F238E27FC236}">
                <a16:creationId xmlns:a16="http://schemas.microsoft.com/office/drawing/2014/main" id="{061B816B-24B7-4B4E-A22D-3ACCFAF2BD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ロッカー</a:t>
            </a:r>
          </a:p>
        </p:txBody>
      </p:sp>
      <p:sp>
        <p:nvSpPr>
          <p:cNvPr id="45400" name="Text Box 344">
            <a:extLst>
              <a:ext uri="{FF2B5EF4-FFF2-40B4-BE49-F238E27FC236}">
                <a16:creationId xmlns:a16="http://schemas.microsoft.com/office/drawing/2014/main" id="{54BD31FA-B98D-4970-8BE8-476219A990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ロッカー</a:t>
            </a:r>
          </a:p>
        </p:txBody>
      </p:sp>
      <p:sp>
        <p:nvSpPr>
          <p:cNvPr id="45401" name="Text Box 345">
            <a:extLst>
              <a:ext uri="{FF2B5EF4-FFF2-40B4-BE49-F238E27FC236}">
                <a16:creationId xmlns:a16="http://schemas.microsoft.com/office/drawing/2014/main" id="{0844EC9B-0C42-4B7E-942D-74318A104D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ロッカー</a:t>
            </a:r>
          </a:p>
        </p:txBody>
      </p:sp>
      <p:grpSp>
        <p:nvGrpSpPr>
          <p:cNvPr id="45629" name="Group 573">
            <a:extLst>
              <a:ext uri="{FF2B5EF4-FFF2-40B4-BE49-F238E27FC236}">
                <a16:creationId xmlns:a16="http://schemas.microsoft.com/office/drawing/2014/main" id="{2BEE1E06-B000-43CE-80F3-BBB474FAD797}"/>
              </a:ext>
            </a:extLst>
          </p:cNvPr>
          <p:cNvGrpSpPr>
            <a:grpSpLocks/>
          </p:cNvGrpSpPr>
          <p:nvPr/>
        </p:nvGrpSpPr>
        <p:grpSpPr bwMode="auto">
          <a:xfrm>
            <a:off x="2649538" y="2852738"/>
            <a:ext cx="831850" cy="1439862"/>
            <a:chOff x="1770" y="3992"/>
            <a:chExt cx="839" cy="1451"/>
          </a:xfrm>
        </p:grpSpPr>
        <p:sp>
          <p:nvSpPr>
            <p:cNvPr id="45630" name="Rectangle 574">
              <a:extLst>
                <a:ext uri="{FF2B5EF4-FFF2-40B4-BE49-F238E27FC236}">
                  <a16:creationId xmlns:a16="http://schemas.microsoft.com/office/drawing/2014/main" id="{F5DD17A2-1326-46A3-A9F4-5563353170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0" y="3992"/>
              <a:ext cx="839" cy="1451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631" name="Rectangle 575">
              <a:extLst>
                <a:ext uri="{FF2B5EF4-FFF2-40B4-BE49-F238E27FC236}">
                  <a16:creationId xmlns:a16="http://schemas.microsoft.com/office/drawing/2014/main" id="{72C07813-5C46-4877-BD5B-C8681865C3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4037"/>
              <a:ext cx="749" cy="680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632" name="Rectangle 576">
              <a:extLst>
                <a:ext uri="{FF2B5EF4-FFF2-40B4-BE49-F238E27FC236}">
                  <a16:creationId xmlns:a16="http://schemas.microsoft.com/office/drawing/2014/main" id="{2C892FCD-EC97-4E41-B71A-543E2ACDC4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4717"/>
              <a:ext cx="749" cy="680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5633" name="Group 577">
              <a:extLst>
                <a:ext uri="{FF2B5EF4-FFF2-40B4-BE49-F238E27FC236}">
                  <a16:creationId xmlns:a16="http://schemas.microsoft.com/office/drawing/2014/main" id="{92067D9B-CD52-4A9B-9F80-002A8734B2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76" y="4969"/>
              <a:ext cx="227" cy="176"/>
              <a:chOff x="295" y="4944"/>
              <a:chExt cx="295" cy="228"/>
            </a:xfrm>
          </p:grpSpPr>
          <p:sp>
            <p:nvSpPr>
              <p:cNvPr id="45634" name="AutoShape 578">
                <a:extLst>
                  <a:ext uri="{FF2B5EF4-FFF2-40B4-BE49-F238E27FC236}">
                    <a16:creationId xmlns:a16="http://schemas.microsoft.com/office/drawing/2014/main" id="{9B900350-77C2-4FED-AF82-35078E7CEB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86" y="4853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69804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35" name="AutoShape 579">
                <a:extLst>
                  <a:ext uri="{FF2B5EF4-FFF2-40B4-BE49-F238E27FC236}">
                    <a16:creationId xmlns:a16="http://schemas.microsoft.com/office/drawing/2014/main" id="{BD577B34-29AB-49A5-A9DF-3ACC11DDB4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386" y="4967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chemeClr val="tx1">
                      <a:gamma/>
                      <a:tint val="50980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36" name="AutoShape 580">
                <a:extLst>
                  <a:ext uri="{FF2B5EF4-FFF2-40B4-BE49-F238E27FC236}">
                    <a16:creationId xmlns:a16="http://schemas.microsoft.com/office/drawing/2014/main" id="{54FB17C2-DDE2-478D-8ABE-B4F1422312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420" y="4979"/>
                <a:ext cx="46" cy="249"/>
              </a:xfrm>
              <a:prstGeom prst="flowChartDelay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37" name="AutoShape 581">
                <a:extLst>
                  <a:ext uri="{FF2B5EF4-FFF2-40B4-BE49-F238E27FC236}">
                    <a16:creationId xmlns:a16="http://schemas.microsoft.com/office/drawing/2014/main" id="{70E87E84-3504-487F-BC0E-DF26F730E6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0">
                <a:off x="397" y="4888"/>
                <a:ext cx="91" cy="249"/>
              </a:xfrm>
              <a:prstGeom prst="flowChartDelay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638" name="Group 582">
              <a:extLst>
                <a:ext uri="{FF2B5EF4-FFF2-40B4-BE49-F238E27FC236}">
                  <a16:creationId xmlns:a16="http://schemas.microsoft.com/office/drawing/2014/main" id="{7BA5C95A-A426-400A-980B-191BEA4C67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76" y="4289"/>
              <a:ext cx="227" cy="176"/>
              <a:chOff x="295" y="4944"/>
              <a:chExt cx="295" cy="228"/>
            </a:xfrm>
          </p:grpSpPr>
          <p:sp>
            <p:nvSpPr>
              <p:cNvPr id="45639" name="AutoShape 583">
                <a:extLst>
                  <a:ext uri="{FF2B5EF4-FFF2-40B4-BE49-F238E27FC236}">
                    <a16:creationId xmlns:a16="http://schemas.microsoft.com/office/drawing/2014/main" id="{CE130FC3-BCF3-4285-BA07-DFAE2E13A4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86" y="4853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69804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40" name="AutoShape 584">
                <a:extLst>
                  <a:ext uri="{FF2B5EF4-FFF2-40B4-BE49-F238E27FC236}">
                    <a16:creationId xmlns:a16="http://schemas.microsoft.com/office/drawing/2014/main" id="{8D1A48A7-2460-4DE2-92C2-1487044AB5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386" y="4967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chemeClr val="tx1">
                      <a:gamma/>
                      <a:tint val="50980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41" name="AutoShape 585">
                <a:extLst>
                  <a:ext uri="{FF2B5EF4-FFF2-40B4-BE49-F238E27FC236}">
                    <a16:creationId xmlns:a16="http://schemas.microsoft.com/office/drawing/2014/main" id="{7713A829-DD47-40E6-AFE0-BEED160051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420" y="4979"/>
                <a:ext cx="46" cy="249"/>
              </a:xfrm>
              <a:prstGeom prst="flowChartDelay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42" name="AutoShape 586">
                <a:extLst>
                  <a:ext uri="{FF2B5EF4-FFF2-40B4-BE49-F238E27FC236}">
                    <a16:creationId xmlns:a16="http://schemas.microsoft.com/office/drawing/2014/main" id="{B8556F3F-0920-4AA5-81A6-77ADB98F25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0">
                <a:off x="397" y="4888"/>
                <a:ext cx="91" cy="249"/>
              </a:xfrm>
              <a:prstGeom prst="flowChartDelay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5643" name="Group 587">
            <a:extLst>
              <a:ext uri="{FF2B5EF4-FFF2-40B4-BE49-F238E27FC236}">
                <a16:creationId xmlns:a16="http://schemas.microsoft.com/office/drawing/2014/main" id="{69F16312-3132-4719-A866-A56827BA35AE}"/>
              </a:ext>
            </a:extLst>
          </p:cNvPr>
          <p:cNvGrpSpPr>
            <a:grpSpLocks/>
          </p:cNvGrpSpPr>
          <p:nvPr/>
        </p:nvGrpSpPr>
        <p:grpSpPr bwMode="auto">
          <a:xfrm>
            <a:off x="812800" y="2852738"/>
            <a:ext cx="831850" cy="1439862"/>
            <a:chOff x="862" y="3992"/>
            <a:chExt cx="839" cy="1451"/>
          </a:xfrm>
        </p:grpSpPr>
        <p:sp>
          <p:nvSpPr>
            <p:cNvPr id="45644" name="Rectangle 588">
              <a:extLst>
                <a:ext uri="{FF2B5EF4-FFF2-40B4-BE49-F238E27FC236}">
                  <a16:creationId xmlns:a16="http://schemas.microsoft.com/office/drawing/2014/main" id="{9E8E80F5-84C9-40E4-9B91-6AB267E5C0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" y="3992"/>
              <a:ext cx="839" cy="1451"/>
            </a:xfrm>
            <a:prstGeom prst="rect">
              <a:avLst/>
            </a:prstGeom>
            <a:gradFill rotWithShape="1">
              <a:gsLst>
                <a:gs pos="0">
                  <a:srgbClr val="000080">
                    <a:gamma/>
                    <a:shade val="46275"/>
                    <a:invGamma/>
                  </a:srgbClr>
                </a:gs>
                <a:gs pos="100000">
                  <a:srgbClr val="000080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645" name="Rectangle 589">
              <a:extLst>
                <a:ext uri="{FF2B5EF4-FFF2-40B4-BE49-F238E27FC236}">
                  <a16:creationId xmlns:a16="http://schemas.microsoft.com/office/drawing/2014/main" id="{DAFC973C-9E61-4860-AAEA-66D03311EE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7" y="4037"/>
              <a:ext cx="749" cy="680"/>
            </a:xfrm>
            <a:prstGeom prst="rect">
              <a:avLst/>
            </a:prstGeom>
            <a:gradFill rotWithShape="1">
              <a:gsLst>
                <a:gs pos="0">
                  <a:srgbClr val="000080">
                    <a:gamma/>
                    <a:shade val="46275"/>
                    <a:invGamma/>
                  </a:srgbClr>
                </a:gs>
                <a:gs pos="100000">
                  <a:srgbClr val="000080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646" name="Rectangle 590">
              <a:extLst>
                <a:ext uri="{FF2B5EF4-FFF2-40B4-BE49-F238E27FC236}">
                  <a16:creationId xmlns:a16="http://schemas.microsoft.com/office/drawing/2014/main" id="{1344E2B4-7121-4728-BA04-AE57441F69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7" y="4717"/>
              <a:ext cx="749" cy="680"/>
            </a:xfrm>
            <a:prstGeom prst="rect">
              <a:avLst/>
            </a:prstGeom>
            <a:gradFill rotWithShape="1">
              <a:gsLst>
                <a:gs pos="0">
                  <a:srgbClr val="000080">
                    <a:gamma/>
                    <a:shade val="46275"/>
                    <a:invGamma/>
                  </a:srgbClr>
                </a:gs>
                <a:gs pos="100000">
                  <a:srgbClr val="000080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5647" name="Group 591">
              <a:extLst>
                <a:ext uri="{FF2B5EF4-FFF2-40B4-BE49-F238E27FC236}">
                  <a16:creationId xmlns:a16="http://schemas.microsoft.com/office/drawing/2014/main" id="{1B7462F2-31A3-4B24-BF4C-D966161D21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68" y="4969"/>
              <a:ext cx="227" cy="176"/>
              <a:chOff x="295" y="4944"/>
              <a:chExt cx="295" cy="228"/>
            </a:xfrm>
          </p:grpSpPr>
          <p:sp>
            <p:nvSpPr>
              <p:cNvPr id="45648" name="AutoShape 592">
                <a:extLst>
                  <a:ext uri="{FF2B5EF4-FFF2-40B4-BE49-F238E27FC236}">
                    <a16:creationId xmlns:a16="http://schemas.microsoft.com/office/drawing/2014/main" id="{EAF0A086-6D3F-43AF-9E9C-6017185AD2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86" y="4853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69804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49" name="AutoShape 593">
                <a:extLst>
                  <a:ext uri="{FF2B5EF4-FFF2-40B4-BE49-F238E27FC236}">
                    <a16:creationId xmlns:a16="http://schemas.microsoft.com/office/drawing/2014/main" id="{E115537F-3B79-4CE0-81C5-ABA3491065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386" y="4967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chemeClr val="tx1">
                      <a:gamma/>
                      <a:tint val="50980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50" name="AutoShape 594">
                <a:extLst>
                  <a:ext uri="{FF2B5EF4-FFF2-40B4-BE49-F238E27FC236}">
                    <a16:creationId xmlns:a16="http://schemas.microsoft.com/office/drawing/2014/main" id="{8560AC56-C19E-457D-B841-1D8A5A2275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420" y="4979"/>
                <a:ext cx="46" cy="249"/>
              </a:xfrm>
              <a:prstGeom prst="flowChartDelay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51" name="AutoShape 595">
                <a:extLst>
                  <a:ext uri="{FF2B5EF4-FFF2-40B4-BE49-F238E27FC236}">
                    <a16:creationId xmlns:a16="http://schemas.microsoft.com/office/drawing/2014/main" id="{35F48F47-9BD7-489F-B1C0-A8DB634FE1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0">
                <a:off x="397" y="4888"/>
                <a:ext cx="91" cy="249"/>
              </a:xfrm>
              <a:prstGeom prst="flowChartDelay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652" name="Group 596">
              <a:extLst>
                <a:ext uri="{FF2B5EF4-FFF2-40B4-BE49-F238E27FC236}">
                  <a16:creationId xmlns:a16="http://schemas.microsoft.com/office/drawing/2014/main" id="{EDEC5E23-E66E-4291-A4CE-6A384455DF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68" y="4289"/>
              <a:ext cx="227" cy="176"/>
              <a:chOff x="295" y="4944"/>
              <a:chExt cx="295" cy="228"/>
            </a:xfrm>
          </p:grpSpPr>
          <p:sp>
            <p:nvSpPr>
              <p:cNvPr id="45653" name="AutoShape 597">
                <a:extLst>
                  <a:ext uri="{FF2B5EF4-FFF2-40B4-BE49-F238E27FC236}">
                    <a16:creationId xmlns:a16="http://schemas.microsoft.com/office/drawing/2014/main" id="{4D72E86C-B36E-4A16-B3D6-4AA60C5BFB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86" y="4853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69804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54" name="AutoShape 598">
                <a:extLst>
                  <a:ext uri="{FF2B5EF4-FFF2-40B4-BE49-F238E27FC236}">
                    <a16:creationId xmlns:a16="http://schemas.microsoft.com/office/drawing/2014/main" id="{637FC0B5-140F-403F-82B0-F5299AD0C6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386" y="4967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chemeClr val="tx1">
                      <a:gamma/>
                      <a:tint val="50980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55" name="AutoShape 599">
                <a:extLst>
                  <a:ext uri="{FF2B5EF4-FFF2-40B4-BE49-F238E27FC236}">
                    <a16:creationId xmlns:a16="http://schemas.microsoft.com/office/drawing/2014/main" id="{047BE3F2-0FE0-435A-B61F-A10E33C12D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420" y="4979"/>
                <a:ext cx="46" cy="249"/>
              </a:xfrm>
              <a:prstGeom prst="flowChartDelay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56" name="AutoShape 600">
                <a:extLst>
                  <a:ext uri="{FF2B5EF4-FFF2-40B4-BE49-F238E27FC236}">
                    <a16:creationId xmlns:a16="http://schemas.microsoft.com/office/drawing/2014/main" id="{87995453-6A11-4A16-A805-F48B9733BD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0">
                <a:off x="397" y="4888"/>
                <a:ext cx="91" cy="249"/>
              </a:xfrm>
              <a:prstGeom prst="flowChartDelay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5657" name="Group 601">
            <a:extLst>
              <a:ext uri="{FF2B5EF4-FFF2-40B4-BE49-F238E27FC236}">
                <a16:creationId xmlns:a16="http://schemas.microsoft.com/office/drawing/2014/main" id="{2AA11815-637E-4ED0-B1CB-E3684B49714D}"/>
              </a:ext>
            </a:extLst>
          </p:cNvPr>
          <p:cNvGrpSpPr>
            <a:grpSpLocks/>
          </p:cNvGrpSpPr>
          <p:nvPr/>
        </p:nvGrpSpPr>
        <p:grpSpPr bwMode="auto">
          <a:xfrm>
            <a:off x="6392863" y="2852738"/>
            <a:ext cx="831850" cy="1439862"/>
            <a:chOff x="3175" y="3992"/>
            <a:chExt cx="839" cy="1451"/>
          </a:xfrm>
        </p:grpSpPr>
        <p:sp>
          <p:nvSpPr>
            <p:cNvPr id="45658" name="Rectangle 602">
              <a:extLst>
                <a:ext uri="{FF2B5EF4-FFF2-40B4-BE49-F238E27FC236}">
                  <a16:creationId xmlns:a16="http://schemas.microsoft.com/office/drawing/2014/main" id="{A58559B4-6726-4874-8AF9-292B3ED416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3992"/>
              <a:ext cx="839" cy="1451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659" name="Rectangle 603">
              <a:extLst>
                <a:ext uri="{FF2B5EF4-FFF2-40B4-BE49-F238E27FC236}">
                  <a16:creationId xmlns:a16="http://schemas.microsoft.com/office/drawing/2014/main" id="{9D304E86-D0E2-4F1B-B766-C81A994570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0" y="4037"/>
              <a:ext cx="749" cy="340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660" name="Rectangle 604">
              <a:extLst>
                <a:ext uri="{FF2B5EF4-FFF2-40B4-BE49-F238E27FC236}">
                  <a16:creationId xmlns:a16="http://schemas.microsoft.com/office/drawing/2014/main" id="{6D498898-7A4A-40D3-9A03-AB84C6C11A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0" y="4377"/>
              <a:ext cx="749" cy="340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661" name="Rectangle 605">
              <a:extLst>
                <a:ext uri="{FF2B5EF4-FFF2-40B4-BE49-F238E27FC236}">
                  <a16:creationId xmlns:a16="http://schemas.microsoft.com/office/drawing/2014/main" id="{9B6AB72F-A173-4354-9211-6D3FB7A3AB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0" y="4717"/>
              <a:ext cx="749" cy="680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5662" name="Group 606">
              <a:extLst>
                <a:ext uri="{FF2B5EF4-FFF2-40B4-BE49-F238E27FC236}">
                  <a16:creationId xmlns:a16="http://schemas.microsoft.com/office/drawing/2014/main" id="{7B059C87-D8B3-4563-991C-E6B1AE08FD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81" y="4969"/>
              <a:ext cx="227" cy="176"/>
              <a:chOff x="295" y="4944"/>
              <a:chExt cx="295" cy="228"/>
            </a:xfrm>
          </p:grpSpPr>
          <p:sp>
            <p:nvSpPr>
              <p:cNvPr id="45663" name="AutoShape 607">
                <a:extLst>
                  <a:ext uri="{FF2B5EF4-FFF2-40B4-BE49-F238E27FC236}">
                    <a16:creationId xmlns:a16="http://schemas.microsoft.com/office/drawing/2014/main" id="{C04B3DAF-2E0F-4200-A123-2DC3C0F5BC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86" y="4853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69804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64" name="AutoShape 608">
                <a:extLst>
                  <a:ext uri="{FF2B5EF4-FFF2-40B4-BE49-F238E27FC236}">
                    <a16:creationId xmlns:a16="http://schemas.microsoft.com/office/drawing/2014/main" id="{6E67DA89-2E5E-43B0-AAF1-0CB9FE7F14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386" y="4967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chemeClr val="tx1">
                      <a:gamma/>
                      <a:tint val="50980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65" name="AutoShape 609">
                <a:extLst>
                  <a:ext uri="{FF2B5EF4-FFF2-40B4-BE49-F238E27FC236}">
                    <a16:creationId xmlns:a16="http://schemas.microsoft.com/office/drawing/2014/main" id="{9C342D80-9ECB-40D9-A3FC-A13A8A0D8D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420" y="4979"/>
                <a:ext cx="46" cy="249"/>
              </a:xfrm>
              <a:prstGeom prst="flowChartDelay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66" name="AutoShape 610">
                <a:extLst>
                  <a:ext uri="{FF2B5EF4-FFF2-40B4-BE49-F238E27FC236}">
                    <a16:creationId xmlns:a16="http://schemas.microsoft.com/office/drawing/2014/main" id="{5DEE2EE0-7188-4D60-AC44-EFC2C7B45B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0">
                <a:off x="397" y="4888"/>
                <a:ext cx="91" cy="249"/>
              </a:xfrm>
              <a:prstGeom prst="flowChartDelay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667" name="Group 611">
              <a:extLst>
                <a:ext uri="{FF2B5EF4-FFF2-40B4-BE49-F238E27FC236}">
                  <a16:creationId xmlns:a16="http://schemas.microsoft.com/office/drawing/2014/main" id="{A0288164-4982-406C-A11E-F7FC2ECA23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81" y="4445"/>
              <a:ext cx="227" cy="176"/>
              <a:chOff x="295" y="4944"/>
              <a:chExt cx="295" cy="228"/>
            </a:xfrm>
          </p:grpSpPr>
          <p:sp>
            <p:nvSpPr>
              <p:cNvPr id="45668" name="AutoShape 612">
                <a:extLst>
                  <a:ext uri="{FF2B5EF4-FFF2-40B4-BE49-F238E27FC236}">
                    <a16:creationId xmlns:a16="http://schemas.microsoft.com/office/drawing/2014/main" id="{A98B8D16-1875-45A5-A591-53B66DBCD5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86" y="4853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69804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69" name="AutoShape 613">
                <a:extLst>
                  <a:ext uri="{FF2B5EF4-FFF2-40B4-BE49-F238E27FC236}">
                    <a16:creationId xmlns:a16="http://schemas.microsoft.com/office/drawing/2014/main" id="{F90AFD66-71A8-4C54-8848-871BAF0C57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386" y="4967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chemeClr val="tx1">
                      <a:gamma/>
                      <a:tint val="50980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70" name="AutoShape 614">
                <a:extLst>
                  <a:ext uri="{FF2B5EF4-FFF2-40B4-BE49-F238E27FC236}">
                    <a16:creationId xmlns:a16="http://schemas.microsoft.com/office/drawing/2014/main" id="{E066953F-1B53-47CB-88DA-D39C782276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420" y="4979"/>
                <a:ext cx="46" cy="249"/>
              </a:xfrm>
              <a:prstGeom prst="flowChartDelay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71" name="AutoShape 615">
                <a:extLst>
                  <a:ext uri="{FF2B5EF4-FFF2-40B4-BE49-F238E27FC236}">
                    <a16:creationId xmlns:a16="http://schemas.microsoft.com/office/drawing/2014/main" id="{59932708-BDA3-4020-B72C-116389B3A9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0">
                <a:off x="397" y="4888"/>
                <a:ext cx="91" cy="249"/>
              </a:xfrm>
              <a:prstGeom prst="flowChartDelay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672" name="Group 616">
              <a:extLst>
                <a:ext uri="{FF2B5EF4-FFF2-40B4-BE49-F238E27FC236}">
                  <a16:creationId xmlns:a16="http://schemas.microsoft.com/office/drawing/2014/main" id="{5F249045-8215-4A58-A83D-59F91A2870D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81" y="4105"/>
              <a:ext cx="227" cy="176"/>
              <a:chOff x="295" y="4944"/>
              <a:chExt cx="295" cy="228"/>
            </a:xfrm>
          </p:grpSpPr>
          <p:sp>
            <p:nvSpPr>
              <p:cNvPr id="45673" name="AutoShape 617">
                <a:extLst>
                  <a:ext uri="{FF2B5EF4-FFF2-40B4-BE49-F238E27FC236}">
                    <a16:creationId xmlns:a16="http://schemas.microsoft.com/office/drawing/2014/main" id="{542F5010-11AD-4960-A14A-B53495394B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86" y="4853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69804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74" name="AutoShape 618">
                <a:extLst>
                  <a:ext uri="{FF2B5EF4-FFF2-40B4-BE49-F238E27FC236}">
                    <a16:creationId xmlns:a16="http://schemas.microsoft.com/office/drawing/2014/main" id="{0C1A3AE5-1146-43F3-9B0C-795383D8D6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386" y="4967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chemeClr val="tx1">
                      <a:gamma/>
                      <a:tint val="50980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75" name="AutoShape 619">
                <a:extLst>
                  <a:ext uri="{FF2B5EF4-FFF2-40B4-BE49-F238E27FC236}">
                    <a16:creationId xmlns:a16="http://schemas.microsoft.com/office/drawing/2014/main" id="{902180AA-C74B-4F18-AB8B-126D1FBA56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420" y="4979"/>
                <a:ext cx="46" cy="249"/>
              </a:xfrm>
              <a:prstGeom prst="flowChartDelay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76" name="AutoShape 620">
                <a:extLst>
                  <a:ext uri="{FF2B5EF4-FFF2-40B4-BE49-F238E27FC236}">
                    <a16:creationId xmlns:a16="http://schemas.microsoft.com/office/drawing/2014/main" id="{D1E67FF9-1B5D-4FD7-BCDB-B787A33CAE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0">
                <a:off x="397" y="4888"/>
                <a:ext cx="91" cy="249"/>
              </a:xfrm>
              <a:prstGeom prst="flowChartDelay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5677" name="Group 621">
            <a:extLst>
              <a:ext uri="{FF2B5EF4-FFF2-40B4-BE49-F238E27FC236}">
                <a16:creationId xmlns:a16="http://schemas.microsoft.com/office/drawing/2014/main" id="{7D957DCD-CBA9-44A2-9E52-C4A96423F021}"/>
              </a:ext>
            </a:extLst>
          </p:cNvPr>
          <p:cNvGrpSpPr>
            <a:grpSpLocks/>
          </p:cNvGrpSpPr>
          <p:nvPr/>
        </p:nvGrpSpPr>
        <p:grpSpPr bwMode="auto">
          <a:xfrm>
            <a:off x="4521200" y="2852738"/>
            <a:ext cx="831850" cy="1439862"/>
            <a:chOff x="2313" y="3992"/>
            <a:chExt cx="839" cy="1451"/>
          </a:xfrm>
        </p:grpSpPr>
        <p:sp>
          <p:nvSpPr>
            <p:cNvPr id="45678" name="Rectangle 622">
              <a:extLst>
                <a:ext uri="{FF2B5EF4-FFF2-40B4-BE49-F238E27FC236}">
                  <a16:creationId xmlns:a16="http://schemas.microsoft.com/office/drawing/2014/main" id="{3C7FF4F0-AC60-4428-B39D-48543FBA97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3" y="3992"/>
              <a:ext cx="839" cy="1451"/>
            </a:xfrm>
            <a:prstGeom prst="rect">
              <a:avLst/>
            </a:prstGeom>
            <a:gradFill rotWithShape="1">
              <a:gsLst>
                <a:gs pos="0">
                  <a:srgbClr val="000080">
                    <a:gamma/>
                    <a:shade val="46275"/>
                    <a:invGamma/>
                  </a:srgbClr>
                </a:gs>
                <a:gs pos="100000">
                  <a:srgbClr val="000080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679" name="Rectangle 623">
              <a:extLst>
                <a:ext uri="{FF2B5EF4-FFF2-40B4-BE49-F238E27FC236}">
                  <a16:creationId xmlns:a16="http://schemas.microsoft.com/office/drawing/2014/main" id="{9E32335B-C1B8-47DB-9478-C56DF51737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8" y="4037"/>
              <a:ext cx="749" cy="340"/>
            </a:xfrm>
            <a:prstGeom prst="rect">
              <a:avLst/>
            </a:prstGeom>
            <a:gradFill rotWithShape="1">
              <a:gsLst>
                <a:gs pos="0">
                  <a:srgbClr val="000080">
                    <a:gamma/>
                    <a:shade val="46275"/>
                    <a:invGamma/>
                  </a:srgbClr>
                </a:gs>
                <a:gs pos="100000">
                  <a:srgbClr val="000080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680" name="Rectangle 624">
              <a:extLst>
                <a:ext uri="{FF2B5EF4-FFF2-40B4-BE49-F238E27FC236}">
                  <a16:creationId xmlns:a16="http://schemas.microsoft.com/office/drawing/2014/main" id="{9E00A37D-F95A-4FBD-B8D9-918222E1DE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8" y="4377"/>
              <a:ext cx="749" cy="340"/>
            </a:xfrm>
            <a:prstGeom prst="rect">
              <a:avLst/>
            </a:prstGeom>
            <a:gradFill rotWithShape="1">
              <a:gsLst>
                <a:gs pos="0">
                  <a:srgbClr val="000080">
                    <a:gamma/>
                    <a:shade val="46275"/>
                    <a:invGamma/>
                  </a:srgbClr>
                </a:gs>
                <a:gs pos="100000">
                  <a:srgbClr val="000080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681" name="Rectangle 625">
              <a:extLst>
                <a:ext uri="{FF2B5EF4-FFF2-40B4-BE49-F238E27FC236}">
                  <a16:creationId xmlns:a16="http://schemas.microsoft.com/office/drawing/2014/main" id="{8694CF72-9D2A-4699-A0EE-2D04C9B134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8" y="4717"/>
              <a:ext cx="749" cy="680"/>
            </a:xfrm>
            <a:prstGeom prst="rect">
              <a:avLst/>
            </a:prstGeom>
            <a:gradFill rotWithShape="1">
              <a:gsLst>
                <a:gs pos="0">
                  <a:srgbClr val="000080">
                    <a:gamma/>
                    <a:shade val="46275"/>
                    <a:invGamma/>
                  </a:srgbClr>
                </a:gs>
                <a:gs pos="100000">
                  <a:srgbClr val="000080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5682" name="Group 626">
              <a:extLst>
                <a:ext uri="{FF2B5EF4-FFF2-40B4-BE49-F238E27FC236}">
                  <a16:creationId xmlns:a16="http://schemas.microsoft.com/office/drawing/2014/main" id="{0CC73530-7DF1-41ED-98BA-E6B9064F4D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19" y="4969"/>
              <a:ext cx="227" cy="176"/>
              <a:chOff x="295" y="4944"/>
              <a:chExt cx="295" cy="228"/>
            </a:xfrm>
          </p:grpSpPr>
          <p:sp>
            <p:nvSpPr>
              <p:cNvPr id="45683" name="AutoShape 627">
                <a:extLst>
                  <a:ext uri="{FF2B5EF4-FFF2-40B4-BE49-F238E27FC236}">
                    <a16:creationId xmlns:a16="http://schemas.microsoft.com/office/drawing/2014/main" id="{27079A28-C919-4066-8875-D4657E8F0B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86" y="4853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69804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84" name="AutoShape 628">
                <a:extLst>
                  <a:ext uri="{FF2B5EF4-FFF2-40B4-BE49-F238E27FC236}">
                    <a16:creationId xmlns:a16="http://schemas.microsoft.com/office/drawing/2014/main" id="{9099034A-867D-4D75-9910-43CBAE0659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386" y="4967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chemeClr val="tx1">
                      <a:gamma/>
                      <a:tint val="50980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85" name="AutoShape 629">
                <a:extLst>
                  <a:ext uri="{FF2B5EF4-FFF2-40B4-BE49-F238E27FC236}">
                    <a16:creationId xmlns:a16="http://schemas.microsoft.com/office/drawing/2014/main" id="{3FEDB0EC-7528-4206-A712-BD5A8902B6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420" y="4979"/>
                <a:ext cx="46" cy="249"/>
              </a:xfrm>
              <a:prstGeom prst="flowChartDelay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86" name="AutoShape 630">
                <a:extLst>
                  <a:ext uri="{FF2B5EF4-FFF2-40B4-BE49-F238E27FC236}">
                    <a16:creationId xmlns:a16="http://schemas.microsoft.com/office/drawing/2014/main" id="{801B8AE6-A2FE-4C44-964B-5E019E27FC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0">
                <a:off x="397" y="4888"/>
                <a:ext cx="91" cy="249"/>
              </a:xfrm>
              <a:prstGeom prst="flowChartDelay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687" name="Group 631">
              <a:extLst>
                <a:ext uri="{FF2B5EF4-FFF2-40B4-BE49-F238E27FC236}">
                  <a16:creationId xmlns:a16="http://schemas.microsoft.com/office/drawing/2014/main" id="{ACA9005D-2F8B-48E3-AF4D-7BCA3352D3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19" y="4445"/>
              <a:ext cx="227" cy="176"/>
              <a:chOff x="295" y="4944"/>
              <a:chExt cx="295" cy="228"/>
            </a:xfrm>
          </p:grpSpPr>
          <p:sp>
            <p:nvSpPr>
              <p:cNvPr id="45688" name="AutoShape 632">
                <a:extLst>
                  <a:ext uri="{FF2B5EF4-FFF2-40B4-BE49-F238E27FC236}">
                    <a16:creationId xmlns:a16="http://schemas.microsoft.com/office/drawing/2014/main" id="{2AF49699-032C-4754-96F6-0CC34D930C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86" y="4853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69804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89" name="AutoShape 633">
                <a:extLst>
                  <a:ext uri="{FF2B5EF4-FFF2-40B4-BE49-F238E27FC236}">
                    <a16:creationId xmlns:a16="http://schemas.microsoft.com/office/drawing/2014/main" id="{A4597BB0-2D99-48F7-BE67-6C6566D1C4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386" y="4967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chemeClr val="tx1">
                      <a:gamma/>
                      <a:tint val="50980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90" name="AutoShape 634">
                <a:extLst>
                  <a:ext uri="{FF2B5EF4-FFF2-40B4-BE49-F238E27FC236}">
                    <a16:creationId xmlns:a16="http://schemas.microsoft.com/office/drawing/2014/main" id="{6A28B47B-CD3C-4EB9-A625-36418F4A4B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420" y="4979"/>
                <a:ext cx="46" cy="249"/>
              </a:xfrm>
              <a:prstGeom prst="flowChartDelay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91" name="AutoShape 635">
                <a:extLst>
                  <a:ext uri="{FF2B5EF4-FFF2-40B4-BE49-F238E27FC236}">
                    <a16:creationId xmlns:a16="http://schemas.microsoft.com/office/drawing/2014/main" id="{0D567D5C-1E5F-468E-995E-9C47B96BCA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0">
                <a:off x="397" y="4888"/>
                <a:ext cx="91" cy="249"/>
              </a:xfrm>
              <a:prstGeom prst="flowChartDelay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692" name="Group 636">
              <a:extLst>
                <a:ext uri="{FF2B5EF4-FFF2-40B4-BE49-F238E27FC236}">
                  <a16:creationId xmlns:a16="http://schemas.microsoft.com/office/drawing/2014/main" id="{4A03FF3F-067C-4DD8-B0FB-649CD4FC9A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19" y="4105"/>
              <a:ext cx="227" cy="176"/>
              <a:chOff x="295" y="4944"/>
              <a:chExt cx="295" cy="228"/>
            </a:xfrm>
          </p:grpSpPr>
          <p:sp>
            <p:nvSpPr>
              <p:cNvPr id="45693" name="AutoShape 637">
                <a:extLst>
                  <a:ext uri="{FF2B5EF4-FFF2-40B4-BE49-F238E27FC236}">
                    <a16:creationId xmlns:a16="http://schemas.microsoft.com/office/drawing/2014/main" id="{A207B936-008C-4604-A83A-6E3B5F950B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86" y="4853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69804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94" name="AutoShape 638">
                <a:extLst>
                  <a:ext uri="{FF2B5EF4-FFF2-40B4-BE49-F238E27FC236}">
                    <a16:creationId xmlns:a16="http://schemas.microsoft.com/office/drawing/2014/main" id="{F4E8ACC7-F29C-4B7C-9BD6-2FFB6DF84F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386" y="4967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chemeClr val="tx1">
                      <a:gamma/>
                      <a:tint val="50980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95" name="AutoShape 639">
                <a:extLst>
                  <a:ext uri="{FF2B5EF4-FFF2-40B4-BE49-F238E27FC236}">
                    <a16:creationId xmlns:a16="http://schemas.microsoft.com/office/drawing/2014/main" id="{CBE59642-E7FE-4FEB-9DB0-9ED628E101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420" y="4979"/>
                <a:ext cx="46" cy="249"/>
              </a:xfrm>
              <a:prstGeom prst="flowChartDelay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96" name="AutoShape 640">
                <a:extLst>
                  <a:ext uri="{FF2B5EF4-FFF2-40B4-BE49-F238E27FC236}">
                    <a16:creationId xmlns:a16="http://schemas.microsoft.com/office/drawing/2014/main" id="{5D2E57A8-5CA5-42F3-8912-FB36BDFFF7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0">
                <a:off x="397" y="4888"/>
                <a:ext cx="91" cy="249"/>
              </a:xfrm>
              <a:prstGeom prst="flowChartDelay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5697" name="Group 641">
            <a:extLst>
              <a:ext uri="{FF2B5EF4-FFF2-40B4-BE49-F238E27FC236}">
                <a16:creationId xmlns:a16="http://schemas.microsoft.com/office/drawing/2014/main" id="{B55FDFCD-365C-40CA-A79D-F21857DC3F67}"/>
              </a:ext>
            </a:extLst>
          </p:cNvPr>
          <p:cNvGrpSpPr>
            <a:grpSpLocks/>
          </p:cNvGrpSpPr>
          <p:nvPr/>
        </p:nvGrpSpPr>
        <p:grpSpPr bwMode="auto">
          <a:xfrm>
            <a:off x="8482013" y="2852738"/>
            <a:ext cx="430212" cy="1439862"/>
            <a:chOff x="1429" y="5625"/>
            <a:chExt cx="839" cy="2812"/>
          </a:xfrm>
        </p:grpSpPr>
        <p:sp>
          <p:nvSpPr>
            <p:cNvPr id="45698" name="Rectangle 642">
              <a:extLst>
                <a:ext uri="{FF2B5EF4-FFF2-40B4-BE49-F238E27FC236}">
                  <a16:creationId xmlns:a16="http://schemas.microsoft.com/office/drawing/2014/main" id="{7ECE227D-DBB3-4367-829B-62FB15A85D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9" y="5625"/>
              <a:ext cx="839" cy="2812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699" name="Rectangle 643">
              <a:extLst>
                <a:ext uri="{FF2B5EF4-FFF2-40B4-BE49-F238E27FC236}">
                  <a16:creationId xmlns:a16="http://schemas.microsoft.com/office/drawing/2014/main" id="{00157F52-E6CD-4E30-B8FE-1F928A5DEA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4" y="5670"/>
              <a:ext cx="749" cy="680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700" name="Rectangle 644">
              <a:extLst>
                <a:ext uri="{FF2B5EF4-FFF2-40B4-BE49-F238E27FC236}">
                  <a16:creationId xmlns:a16="http://schemas.microsoft.com/office/drawing/2014/main" id="{CE5CC386-AE19-4979-85D8-E638783B3E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4" y="6350"/>
              <a:ext cx="749" cy="680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5701" name="Group 645">
              <a:extLst>
                <a:ext uri="{FF2B5EF4-FFF2-40B4-BE49-F238E27FC236}">
                  <a16:creationId xmlns:a16="http://schemas.microsoft.com/office/drawing/2014/main" id="{82B4862F-7D86-4172-B948-17DEB4C5EF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35" y="6602"/>
              <a:ext cx="227" cy="176"/>
              <a:chOff x="295" y="4944"/>
              <a:chExt cx="295" cy="228"/>
            </a:xfrm>
          </p:grpSpPr>
          <p:sp>
            <p:nvSpPr>
              <p:cNvPr id="45702" name="AutoShape 646">
                <a:extLst>
                  <a:ext uri="{FF2B5EF4-FFF2-40B4-BE49-F238E27FC236}">
                    <a16:creationId xmlns:a16="http://schemas.microsoft.com/office/drawing/2014/main" id="{30C72303-8EFB-41E2-A3E6-210AFBBD09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86" y="4853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69804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03" name="AutoShape 647">
                <a:extLst>
                  <a:ext uri="{FF2B5EF4-FFF2-40B4-BE49-F238E27FC236}">
                    <a16:creationId xmlns:a16="http://schemas.microsoft.com/office/drawing/2014/main" id="{4025F2E1-9D87-47BD-BADC-67189904F4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386" y="4967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chemeClr val="tx1">
                      <a:gamma/>
                      <a:tint val="50980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04" name="AutoShape 648">
                <a:extLst>
                  <a:ext uri="{FF2B5EF4-FFF2-40B4-BE49-F238E27FC236}">
                    <a16:creationId xmlns:a16="http://schemas.microsoft.com/office/drawing/2014/main" id="{B47CEA30-5742-48F1-8798-817C8DB892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420" y="4979"/>
                <a:ext cx="46" cy="249"/>
              </a:xfrm>
              <a:prstGeom prst="flowChartDelay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05" name="AutoShape 649">
                <a:extLst>
                  <a:ext uri="{FF2B5EF4-FFF2-40B4-BE49-F238E27FC236}">
                    <a16:creationId xmlns:a16="http://schemas.microsoft.com/office/drawing/2014/main" id="{1279FFAC-4286-48EA-B498-5845DB6A36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0">
                <a:off x="397" y="4888"/>
                <a:ext cx="91" cy="249"/>
              </a:xfrm>
              <a:prstGeom prst="flowChartDelay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706" name="Group 650">
              <a:extLst>
                <a:ext uri="{FF2B5EF4-FFF2-40B4-BE49-F238E27FC236}">
                  <a16:creationId xmlns:a16="http://schemas.microsoft.com/office/drawing/2014/main" id="{887D942A-CC4F-468E-9F7F-FE18B0A4B9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35" y="5922"/>
              <a:ext cx="227" cy="176"/>
              <a:chOff x="295" y="4944"/>
              <a:chExt cx="295" cy="228"/>
            </a:xfrm>
          </p:grpSpPr>
          <p:sp>
            <p:nvSpPr>
              <p:cNvPr id="45707" name="AutoShape 651">
                <a:extLst>
                  <a:ext uri="{FF2B5EF4-FFF2-40B4-BE49-F238E27FC236}">
                    <a16:creationId xmlns:a16="http://schemas.microsoft.com/office/drawing/2014/main" id="{FDC13DC4-33EC-4866-B4DC-F93CE2043F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86" y="4853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69804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08" name="AutoShape 652">
                <a:extLst>
                  <a:ext uri="{FF2B5EF4-FFF2-40B4-BE49-F238E27FC236}">
                    <a16:creationId xmlns:a16="http://schemas.microsoft.com/office/drawing/2014/main" id="{60078E3B-DF5B-472A-B48E-2019F4372A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386" y="4967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chemeClr val="tx1">
                      <a:gamma/>
                      <a:tint val="50980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09" name="AutoShape 653">
                <a:extLst>
                  <a:ext uri="{FF2B5EF4-FFF2-40B4-BE49-F238E27FC236}">
                    <a16:creationId xmlns:a16="http://schemas.microsoft.com/office/drawing/2014/main" id="{05BD5E19-100E-43E1-A1B2-F290296A4D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420" y="4979"/>
                <a:ext cx="46" cy="249"/>
              </a:xfrm>
              <a:prstGeom prst="flowChartDelay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10" name="AutoShape 654">
                <a:extLst>
                  <a:ext uri="{FF2B5EF4-FFF2-40B4-BE49-F238E27FC236}">
                    <a16:creationId xmlns:a16="http://schemas.microsoft.com/office/drawing/2014/main" id="{1A1E38C2-49B3-4929-A8AF-4B6E1052E3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0">
                <a:off x="397" y="4888"/>
                <a:ext cx="91" cy="249"/>
              </a:xfrm>
              <a:prstGeom prst="flowChartDelay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5711" name="Rectangle 655">
              <a:extLst>
                <a:ext uri="{FF2B5EF4-FFF2-40B4-BE49-F238E27FC236}">
                  <a16:creationId xmlns:a16="http://schemas.microsoft.com/office/drawing/2014/main" id="{9DBC83D2-6E33-4E4A-9EBF-81625E0C7D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4" y="7031"/>
              <a:ext cx="749" cy="680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712" name="Rectangle 656">
              <a:extLst>
                <a:ext uri="{FF2B5EF4-FFF2-40B4-BE49-F238E27FC236}">
                  <a16:creationId xmlns:a16="http://schemas.microsoft.com/office/drawing/2014/main" id="{76C8F110-759D-45BE-A6DB-9CD67D91AA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4" y="7711"/>
              <a:ext cx="749" cy="680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5713" name="Group 657">
              <a:extLst>
                <a:ext uri="{FF2B5EF4-FFF2-40B4-BE49-F238E27FC236}">
                  <a16:creationId xmlns:a16="http://schemas.microsoft.com/office/drawing/2014/main" id="{3492B28A-BB9A-40D4-A0CA-BD8737AEAB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35" y="7963"/>
              <a:ext cx="227" cy="176"/>
              <a:chOff x="295" y="4944"/>
              <a:chExt cx="295" cy="228"/>
            </a:xfrm>
          </p:grpSpPr>
          <p:sp>
            <p:nvSpPr>
              <p:cNvPr id="45714" name="AutoShape 658">
                <a:extLst>
                  <a:ext uri="{FF2B5EF4-FFF2-40B4-BE49-F238E27FC236}">
                    <a16:creationId xmlns:a16="http://schemas.microsoft.com/office/drawing/2014/main" id="{EF6EC232-3950-4844-84E8-17F5D2E4B6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86" y="4853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69804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15" name="AutoShape 659">
                <a:extLst>
                  <a:ext uri="{FF2B5EF4-FFF2-40B4-BE49-F238E27FC236}">
                    <a16:creationId xmlns:a16="http://schemas.microsoft.com/office/drawing/2014/main" id="{AE87CBD7-E074-4CCD-A353-AE83BC5F98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386" y="4967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chemeClr val="tx1">
                      <a:gamma/>
                      <a:tint val="50980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16" name="AutoShape 660">
                <a:extLst>
                  <a:ext uri="{FF2B5EF4-FFF2-40B4-BE49-F238E27FC236}">
                    <a16:creationId xmlns:a16="http://schemas.microsoft.com/office/drawing/2014/main" id="{E0F2BB02-74A7-42B6-A0D4-6EA003735D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420" y="4979"/>
                <a:ext cx="46" cy="249"/>
              </a:xfrm>
              <a:prstGeom prst="flowChartDelay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17" name="AutoShape 661">
                <a:extLst>
                  <a:ext uri="{FF2B5EF4-FFF2-40B4-BE49-F238E27FC236}">
                    <a16:creationId xmlns:a16="http://schemas.microsoft.com/office/drawing/2014/main" id="{3D662686-3FAC-4C0F-8CF5-41CDB1AB04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0">
                <a:off x="397" y="4888"/>
                <a:ext cx="91" cy="249"/>
              </a:xfrm>
              <a:prstGeom prst="flowChartDelay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718" name="Group 662">
              <a:extLst>
                <a:ext uri="{FF2B5EF4-FFF2-40B4-BE49-F238E27FC236}">
                  <a16:creationId xmlns:a16="http://schemas.microsoft.com/office/drawing/2014/main" id="{30C1DBD6-0108-4766-AE38-D368037E60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35" y="7283"/>
              <a:ext cx="227" cy="176"/>
              <a:chOff x="295" y="4944"/>
              <a:chExt cx="295" cy="228"/>
            </a:xfrm>
          </p:grpSpPr>
          <p:sp>
            <p:nvSpPr>
              <p:cNvPr id="45719" name="AutoShape 663">
                <a:extLst>
                  <a:ext uri="{FF2B5EF4-FFF2-40B4-BE49-F238E27FC236}">
                    <a16:creationId xmlns:a16="http://schemas.microsoft.com/office/drawing/2014/main" id="{D8E75DB6-C2D5-4C0F-87E8-744F14A7AA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86" y="4853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69804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20" name="AutoShape 664">
                <a:extLst>
                  <a:ext uri="{FF2B5EF4-FFF2-40B4-BE49-F238E27FC236}">
                    <a16:creationId xmlns:a16="http://schemas.microsoft.com/office/drawing/2014/main" id="{064FD861-BA04-4ADD-80A4-D9E17B52BE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386" y="4967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chemeClr val="tx1">
                      <a:gamma/>
                      <a:tint val="50980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21" name="AutoShape 665">
                <a:extLst>
                  <a:ext uri="{FF2B5EF4-FFF2-40B4-BE49-F238E27FC236}">
                    <a16:creationId xmlns:a16="http://schemas.microsoft.com/office/drawing/2014/main" id="{6C3C1B7E-272A-4011-819F-969838C834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420" y="4979"/>
                <a:ext cx="46" cy="249"/>
              </a:xfrm>
              <a:prstGeom prst="flowChartDelay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22" name="AutoShape 666">
                <a:extLst>
                  <a:ext uri="{FF2B5EF4-FFF2-40B4-BE49-F238E27FC236}">
                    <a16:creationId xmlns:a16="http://schemas.microsoft.com/office/drawing/2014/main" id="{30056E39-DC2E-45CA-9BA8-0A2200C685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0">
                <a:off x="397" y="4888"/>
                <a:ext cx="91" cy="249"/>
              </a:xfrm>
              <a:prstGeom prst="flowChartDelay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5723" name="Group 667">
            <a:extLst>
              <a:ext uri="{FF2B5EF4-FFF2-40B4-BE49-F238E27FC236}">
                <a16:creationId xmlns:a16="http://schemas.microsoft.com/office/drawing/2014/main" id="{21EFC6CD-8792-4772-B6C9-193679178232}"/>
              </a:ext>
            </a:extLst>
          </p:cNvPr>
          <p:cNvGrpSpPr>
            <a:grpSpLocks/>
          </p:cNvGrpSpPr>
          <p:nvPr/>
        </p:nvGrpSpPr>
        <p:grpSpPr bwMode="auto">
          <a:xfrm>
            <a:off x="8482013" y="908050"/>
            <a:ext cx="430212" cy="1439863"/>
            <a:chOff x="567" y="5625"/>
            <a:chExt cx="839" cy="2812"/>
          </a:xfrm>
        </p:grpSpPr>
        <p:sp>
          <p:nvSpPr>
            <p:cNvPr id="45724" name="Rectangle 668">
              <a:extLst>
                <a:ext uri="{FF2B5EF4-FFF2-40B4-BE49-F238E27FC236}">
                  <a16:creationId xmlns:a16="http://schemas.microsoft.com/office/drawing/2014/main" id="{58FF2801-5807-469D-BDB7-1F24F3B74F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" y="5625"/>
              <a:ext cx="839" cy="2812"/>
            </a:xfrm>
            <a:prstGeom prst="rect">
              <a:avLst/>
            </a:prstGeom>
            <a:gradFill rotWithShape="1">
              <a:gsLst>
                <a:gs pos="0">
                  <a:srgbClr val="000080">
                    <a:gamma/>
                    <a:shade val="46275"/>
                    <a:invGamma/>
                  </a:srgbClr>
                </a:gs>
                <a:gs pos="100000">
                  <a:srgbClr val="000080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725" name="Rectangle 669">
              <a:extLst>
                <a:ext uri="{FF2B5EF4-FFF2-40B4-BE49-F238E27FC236}">
                  <a16:creationId xmlns:a16="http://schemas.microsoft.com/office/drawing/2014/main" id="{D1478432-EA0C-4D46-80AA-2531CC784E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" y="5670"/>
              <a:ext cx="749" cy="680"/>
            </a:xfrm>
            <a:prstGeom prst="rect">
              <a:avLst/>
            </a:prstGeom>
            <a:gradFill rotWithShape="1">
              <a:gsLst>
                <a:gs pos="0">
                  <a:srgbClr val="000080">
                    <a:gamma/>
                    <a:shade val="46275"/>
                    <a:invGamma/>
                  </a:srgbClr>
                </a:gs>
                <a:gs pos="100000">
                  <a:srgbClr val="000080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726" name="Rectangle 670">
              <a:extLst>
                <a:ext uri="{FF2B5EF4-FFF2-40B4-BE49-F238E27FC236}">
                  <a16:creationId xmlns:a16="http://schemas.microsoft.com/office/drawing/2014/main" id="{158BD653-D87E-423F-ABAD-5E7F3EA7A6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" y="6350"/>
              <a:ext cx="749" cy="680"/>
            </a:xfrm>
            <a:prstGeom prst="rect">
              <a:avLst/>
            </a:prstGeom>
            <a:gradFill rotWithShape="1">
              <a:gsLst>
                <a:gs pos="0">
                  <a:srgbClr val="000080">
                    <a:gamma/>
                    <a:shade val="46275"/>
                    <a:invGamma/>
                  </a:srgbClr>
                </a:gs>
                <a:gs pos="100000">
                  <a:srgbClr val="000080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5727" name="Group 671">
              <a:extLst>
                <a:ext uri="{FF2B5EF4-FFF2-40B4-BE49-F238E27FC236}">
                  <a16:creationId xmlns:a16="http://schemas.microsoft.com/office/drawing/2014/main" id="{E6C3926C-D158-4641-92E0-9A3B79CCBD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73" y="6602"/>
              <a:ext cx="227" cy="176"/>
              <a:chOff x="295" y="4944"/>
              <a:chExt cx="295" cy="228"/>
            </a:xfrm>
          </p:grpSpPr>
          <p:sp>
            <p:nvSpPr>
              <p:cNvPr id="45728" name="AutoShape 672">
                <a:extLst>
                  <a:ext uri="{FF2B5EF4-FFF2-40B4-BE49-F238E27FC236}">
                    <a16:creationId xmlns:a16="http://schemas.microsoft.com/office/drawing/2014/main" id="{A1AC2B57-A06C-447F-BFD3-72703AF8AA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86" y="4853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69804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29" name="AutoShape 673">
                <a:extLst>
                  <a:ext uri="{FF2B5EF4-FFF2-40B4-BE49-F238E27FC236}">
                    <a16:creationId xmlns:a16="http://schemas.microsoft.com/office/drawing/2014/main" id="{21419D22-5267-4040-916D-45DC9CB524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386" y="4967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chemeClr val="tx1">
                      <a:gamma/>
                      <a:tint val="50980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30" name="AutoShape 674">
                <a:extLst>
                  <a:ext uri="{FF2B5EF4-FFF2-40B4-BE49-F238E27FC236}">
                    <a16:creationId xmlns:a16="http://schemas.microsoft.com/office/drawing/2014/main" id="{0BB4FC94-0105-4DB2-A85C-13FB660087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420" y="4979"/>
                <a:ext cx="46" cy="249"/>
              </a:xfrm>
              <a:prstGeom prst="flowChartDelay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31" name="AutoShape 675">
                <a:extLst>
                  <a:ext uri="{FF2B5EF4-FFF2-40B4-BE49-F238E27FC236}">
                    <a16:creationId xmlns:a16="http://schemas.microsoft.com/office/drawing/2014/main" id="{C4ED82CD-E1A6-451E-9EDA-522FCDF02D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0">
                <a:off x="397" y="4888"/>
                <a:ext cx="91" cy="249"/>
              </a:xfrm>
              <a:prstGeom prst="flowChartDelay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732" name="Group 676">
              <a:extLst>
                <a:ext uri="{FF2B5EF4-FFF2-40B4-BE49-F238E27FC236}">
                  <a16:creationId xmlns:a16="http://schemas.microsoft.com/office/drawing/2014/main" id="{B8BD4E65-1DA2-42A7-B9BE-F758AF601A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73" y="5922"/>
              <a:ext cx="227" cy="176"/>
              <a:chOff x="295" y="4944"/>
              <a:chExt cx="295" cy="228"/>
            </a:xfrm>
          </p:grpSpPr>
          <p:sp>
            <p:nvSpPr>
              <p:cNvPr id="45733" name="AutoShape 677">
                <a:extLst>
                  <a:ext uri="{FF2B5EF4-FFF2-40B4-BE49-F238E27FC236}">
                    <a16:creationId xmlns:a16="http://schemas.microsoft.com/office/drawing/2014/main" id="{77A78FF1-12B8-4A54-8899-8E0866DC1C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86" y="4853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69804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34" name="AutoShape 678">
                <a:extLst>
                  <a:ext uri="{FF2B5EF4-FFF2-40B4-BE49-F238E27FC236}">
                    <a16:creationId xmlns:a16="http://schemas.microsoft.com/office/drawing/2014/main" id="{3351C347-E02B-4DDA-9D6F-F6B9875D95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386" y="4967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chemeClr val="tx1">
                      <a:gamma/>
                      <a:tint val="50980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35" name="AutoShape 679">
                <a:extLst>
                  <a:ext uri="{FF2B5EF4-FFF2-40B4-BE49-F238E27FC236}">
                    <a16:creationId xmlns:a16="http://schemas.microsoft.com/office/drawing/2014/main" id="{BC7BE3D0-7E58-42FF-BCF7-4C2D283E32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420" y="4979"/>
                <a:ext cx="46" cy="249"/>
              </a:xfrm>
              <a:prstGeom prst="flowChartDelay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36" name="AutoShape 680">
                <a:extLst>
                  <a:ext uri="{FF2B5EF4-FFF2-40B4-BE49-F238E27FC236}">
                    <a16:creationId xmlns:a16="http://schemas.microsoft.com/office/drawing/2014/main" id="{5917E756-A87F-4FEB-8FEB-CD3BB36A01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0">
                <a:off x="397" y="4888"/>
                <a:ext cx="91" cy="249"/>
              </a:xfrm>
              <a:prstGeom prst="flowChartDelay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5737" name="Rectangle 681">
              <a:extLst>
                <a:ext uri="{FF2B5EF4-FFF2-40B4-BE49-F238E27FC236}">
                  <a16:creationId xmlns:a16="http://schemas.microsoft.com/office/drawing/2014/main" id="{806F3AD1-98CD-4DE5-84CF-948A0D12C5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" y="7031"/>
              <a:ext cx="749" cy="680"/>
            </a:xfrm>
            <a:prstGeom prst="rect">
              <a:avLst/>
            </a:prstGeom>
            <a:gradFill rotWithShape="1">
              <a:gsLst>
                <a:gs pos="0">
                  <a:srgbClr val="000080">
                    <a:gamma/>
                    <a:shade val="46275"/>
                    <a:invGamma/>
                  </a:srgbClr>
                </a:gs>
                <a:gs pos="100000">
                  <a:srgbClr val="000080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738" name="Rectangle 682">
              <a:extLst>
                <a:ext uri="{FF2B5EF4-FFF2-40B4-BE49-F238E27FC236}">
                  <a16:creationId xmlns:a16="http://schemas.microsoft.com/office/drawing/2014/main" id="{F8D8ABA5-69E7-4C87-A764-6815F19ECE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" y="7711"/>
              <a:ext cx="749" cy="680"/>
            </a:xfrm>
            <a:prstGeom prst="rect">
              <a:avLst/>
            </a:prstGeom>
            <a:gradFill rotWithShape="1">
              <a:gsLst>
                <a:gs pos="0">
                  <a:srgbClr val="000080">
                    <a:gamma/>
                    <a:shade val="46275"/>
                    <a:invGamma/>
                  </a:srgbClr>
                </a:gs>
                <a:gs pos="100000">
                  <a:srgbClr val="000080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5739" name="Group 683">
              <a:extLst>
                <a:ext uri="{FF2B5EF4-FFF2-40B4-BE49-F238E27FC236}">
                  <a16:creationId xmlns:a16="http://schemas.microsoft.com/office/drawing/2014/main" id="{78112354-7E56-44A0-B8FB-1FCBA65F27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73" y="7963"/>
              <a:ext cx="227" cy="176"/>
              <a:chOff x="295" y="4944"/>
              <a:chExt cx="295" cy="228"/>
            </a:xfrm>
          </p:grpSpPr>
          <p:sp>
            <p:nvSpPr>
              <p:cNvPr id="45740" name="AutoShape 684">
                <a:extLst>
                  <a:ext uri="{FF2B5EF4-FFF2-40B4-BE49-F238E27FC236}">
                    <a16:creationId xmlns:a16="http://schemas.microsoft.com/office/drawing/2014/main" id="{2E3A8BFB-810D-445B-987B-39B73C97AC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86" y="4853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69804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41" name="AutoShape 685">
                <a:extLst>
                  <a:ext uri="{FF2B5EF4-FFF2-40B4-BE49-F238E27FC236}">
                    <a16:creationId xmlns:a16="http://schemas.microsoft.com/office/drawing/2014/main" id="{EA0B9A82-5624-4856-98A5-11EF88D5E0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386" y="4967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chemeClr val="tx1">
                      <a:gamma/>
                      <a:tint val="50980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42" name="AutoShape 686">
                <a:extLst>
                  <a:ext uri="{FF2B5EF4-FFF2-40B4-BE49-F238E27FC236}">
                    <a16:creationId xmlns:a16="http://schemas.microsoft.com/office/drawing/2014/main" id="{4DD77FC9-1CB2-4D77-8E42-D998253E30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420" y="4979"/>
                <a:ext cx="46" cy="249"/>
              </a:xfrm>
              <a:prstGeom prst="flowChartDelay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43" name="AutoShape 687">
                <a:extLst>
                  <a:ext uri="{FF2B5EF4-FFF2-40B4-BE49-F238E27FC236}">
                    <a16:creationId xmlns:a16="http://schemas.microsoft.com/office/drawing/2014/main" id="{F98C8BC1-052B-41FC-9B08-D47C9C4254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0">
                <a:off x="397" y="4888"/>
                <a:ext cx="91" cy="249"/>
              </a:xfrm>
              <a:prstGeom prst="flowChartDelay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744" name="Group 688">
              <a:extLst>
                <a:ext uri="{FF2B5EF4-FFF2-40B4-BE49-F238E27FC236}">
                  <a16:creationId xmlns:a16="http://schemas.microsoft.com/office/drawing/2014/main" id="{37C5EC4F-CBDA-4B15-8F7C-771AEE9C1A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73" y="7283"/>
              <a:ext cx="227" cy="176"/>
              <a:chOff x="295" y="4944"/>
              <a:chExt cx="295" cy="228"/>
            </a:xfrm>
          </p:grpSpPr>
          <p:sp>
            <p:nvSpPr>
              <p:cNvPr id="45745" name="AutoShape 689">
                <a:extLst>
                  <a:ext uri="{FF2B5EF4-FFF2-40B4-BE49-F238E27FC236}">
                    <a16:creationId xmlns:a16="http://schemas.microsoft.com/office/drawing/2014/main" id="{B977B96D-E4FA-49C2-8C1D-78EB675C0A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86" y="4853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69804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46" name="AutoShape 690">
                <a:extLst>
                  <a:ext uri="{FF2B5EF4-FFF2-40B4-BE49-F238E27FC236}">
                    <a16:creationId xmlns:a16="http://schemas.microsoft.com/office/drawing/2014/main" id="{B07E0B69-602F-4B4E-B46C-FDACD4AFD7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386" y="4967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chemeClr val="tx1">
                      <a:gamma/>
                      <a:tint val="50980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47" name="AutoShape 691">
                <a:extLst>
                  <a:ext uri="{FF2B5EF4-FFF2-40B4-BE49-F238E27FC236}">
                    <a16:creationId xmlns:a16="http://schemas.microsoft.com/office/drawing/2014/main" id="{4170446F-4C94-4782-8850-A93E4991FD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420" y="4979"/>
                <a:ext cx="46" cy="249"/>
              </a:xfrm>
              <a:prstGeom prst="flowChartDelay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48" name="AutoShape 692">
                <a:extLst>
                  <a:ext uri="{FF2B5EF4-FFF2-40B4-BE49-F238E27FC236}">
                    <a16:creationId xmlns:a16="http://schemas.microsoft.com/office/drawing/2014/main" id="{5D591EA9-2A0C-4B55-AD05-A57140D663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0">
                <a:off x="397" y="4888"/>
                <a:ext cx="91" cy="249"/>
              </a:xfrm>
              <a:prstGeom prst="flowChartDelay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5834" name="Group 778">
            <a:extLst>
              <a:ext uri="{FF2B5EF4-FFF2-40B4-BE49-F238E27FC236}">
                <a16:creationId xmlns:a16="http://schemas.microsoft.com/office/drawing/2014/main" id="{19CD255E-DA54-45F6-8FAA-056C8E7419BD}"/>
              </a:ext>
            </a:extLst>
          </p:cNvPr>
          <p:cNvGrpSpPr>
            <a:grpSpLocks/>
          </p:cNvGrpSpPr>
          <p:nvPr/>
        </p:nvGrpSpPr>
        <p:grpSpPr bwMode="auto">
          <a:xfrm>
            <a:off x="1065213" y="4724400"/>
            <a:ext cx="263525" cy="1582738"/>
            <a:chOff x="1860" y="2450"/>
            <a:chExt cx="340" cy="2040"/>
          </a:xfrm>
        </p:grpSpPr>
        <p:sp>
          <p:nvSpPr>
            <p:cNvPr id="45835" name="Rectangle 779">
              <a:extLst>
                <a:ext uri="{FF2B5EF4-FFF2-40B4-BE49-F238E27FC236}">
                  <a16:creationId xmlns:a16="http://schemas.microsoft.com/office/drawing/2014/main" id="{DD41E9D6-847D-491C-A12E-3CF40CC956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0" y="2450"/>
              <a:ext cx="340" cy="2040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15686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836" name="Rectangle 780">
              <a:extLst>
                <a:ext uri="{FF2B5EF4-FFF2-40B4-BE49-F238E27FC236}">
                  <a16:creationId xmlns:a16="http://schemas.microsoft.com/office/drawing/2014/main" id="{DC757DC3-6887-490D-B331-D307716930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3" y="2472"/>
              <a:ext cx="294" cy="1815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15686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837" name="Rectangle 781">
              <a:extLst>
                <a:ext uri="{FF2B5EF4-FFF2-40B4-BE49-F238E27FC236}">
                  <a16:creationId xmlns:a16="http://schemas.microsoft.com/office/drawing/2014/main" id="{B87CC020-0182-40E5-B4D4-29BF3C359E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6" y="2790"/>
              <a:ext cx="68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838" name="Rectangle 782">
              <a:extLst>
                <a:ext uri="{FF2B5EF4-FFF2-40B4-BE49-F238E27FC236}">
                  <a16:creationId xmlns:a16="http://schemas.microsoft.com/office/drawing/2014/main" id="{1EA9594C-E6A9-4045-ABD0-1B38B15D8C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8" y="3266"/>
              <a:ext cx="23" cy="114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5839" name="Group 783">
              <a:extLst>
                <a:ext uri="{FF2B5EF4-FFF2-40B4-BE49-F238E27FC236}">
                  <a16:creationId xmlns:a16="http://schemas.microsoft.com/office/drawing/2014/main" id="{9B97383D-B68A-4628-80F4-B33375A14C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12" y="3221"/>
              <a:ext cx="31" cy="31"/>
              <a:chOff x="5466" y="8664"/>
              <a:chExt cx="227" cy="227"/>
            </a:xfrm>
          </p:grpSpPr>
          <p:sp>
            <p:nvSpPr>
              <p:cNvPr id="45840" name="Oval 784">
                <a:extLst>
                  <a:ext uri="{FF2B5EF4-FFF2-40B4-BE49-F238E27FC236}">
                    <a16:creationId xmlns:a16="http://schemas.microsoft.com/office/drawing/2014/main" id="{E4C4A5DE-CC8A-4E4C-B72A-A861060D83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8664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25490"/>
                      <a:invGamma/>
                    </a:srgbClr>
                  </a:gs>
                  <a:gs pos="100000">
                    <a:srgbClr val="B2B2B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841" name="Oval 785">
                <a:extLst>
                  <a:ext uri="{FF2B5EF4-FFF2-40B4-BE49-F238E27FC236}">
                    <a16:creationId xmlns:a16="http://schemas.microsoft.com/office/drawing/2014/main" id="{E2EE2EFA-C08B-4978-97E5-11ABD75BE4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9" y="8687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549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842" name="Oval 786">
                <a:extLst>
                  <a:ext uri="{FF2B5EF4-FFF2-40B4-BE49-F238E27FC236}">
                    <a16:creationId xmlns:a16="http://schemas.microsoft.com/office/drawing/2014/main" id="{D101BED5-0968-46CC-87D3-DD9F01AD26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5" y="873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85882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843" name="Rectangle 787">
                <a:extLst>
                  <a:ext uri="{FF2B5EF4-FFF2-40B4-BE49-F238E27FC236}">
                    <a16:creationId xmlns:a16="http://schemas.microsoft.com/office/drawing/2014/main" id="{9F2D6F74-F121-4795-80EB-D47C3075F6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5" y="8733"/>
                <a:ext cx="10" cy="90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5844" name="AutoShape 788">
              <a:extLst>
                <a:ext uri="{FF2B5EF4-FFF2-40B4-BE49-F238E27FC236}">
                  <a16:creationId xmlns:a16="http://schemas.microsoft.com/office/drawing/2014/main" id="{32823F4F-FD07-4F5A-994A-EBD1B616D92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905" y="3266"/>
              <a:ext cx="23" cy="114"/>
            </a:xfrm>
            <a:prstGeom prst="flowChartDelay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5000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5845" name="Group 789">
              <a:extLst>
                <a:ext uri="{FF2B5EF4-FFF2-40B4-BE49-F238E27FC236}">
                  <a16:creationId xmlns:a16="http://schemas.microsoft.com/office/drawing/2014/main" id="{A763B985-4A45-44A9-A2D8-06C4E32AE0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28" y="2518"/>
              <a:ext cx="204" cy="68"/>
              <a:chOff x="1406" y="2540"/>
              <a:chExt cx="227" cy="160"/>
            </a:xfrm>
          </p:grpSpPr>
          <p:sp>
            <p:nvSpPr>
              <p:cNvPr id="45846" name="AutoShape 790">
                <a:extLst>
                  <a:ext uri="{FF2B5EF4-FFF2-40B4-BE49-F238E27FC236}">
                    <a16:creationId xmlns:a16="http://schemas.microsoft.com/office/drawing/2014/main" id="{1EF07CFC-7C7C-4AE6-8DD7-29FFC60CA4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6" y="2540"/>
                <a:ext cx="227" cy="2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00">
                      <a:gamma/>
                      <a:shade val="46275"/>
                      <a:invGamma/>
                    </a:srgbClr>
                  </a:gs>
                  <a:gs pos="100000">
                    <a:srgbClr val="8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847" name="AutoShape 791">
                <a:extLst>
                  <a:ext uri="{FF2B5EF4-FFF2-40B4-BE49-F238E27FC236}">
                    <a16:creationId xmlns:a16="http://schemas.microsoft.com/office/drawing/2014/main" id="{B2FE85D5-6EB9-4181-885A-CCF35C8C61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6" y="2586"/>
                <a:ext cx="227" cy="2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00">
                      <a:gamma/>
                      <a:shade val="46275"/>
                      <a:invGamma/>
                    </a:srgbClr>
                  </a:gs>
                  <a:gs pos="100000">
                    <a:srgbClr val="8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848" name="AutoShape 792">
                <a:extLst>
                  <a:ext uri="{FF2B5EF4-FFF2-40B4-BE49-F238E27FC236}">
                    <a16:creationId xmlns:a16="http://schemas.microsoft.com/office/drawing/2014/main" id="{A9E53943-C22F-463A-A377-550BEBBCBF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6" y="2631"/>
                <a:ext cx="227" cy="2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00">
                      <a:gamma/>
                      <a:shade val="46275"/>
                      <a:invGamma/>
                    </a:srgbClr>
                  </a:gs>
                  <a:gs pos="100000">
                    <a:srgbClr val="8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849" name="AutoShape 793">
                <a:extLst>
                  <a:ext uri="{FF2B5EF4-FFF2-40B4-BE49-F238E27FC236}">
                    <a16:creationId xmlns:a16="http://schemas.microsoft.com/office/drawing/2014/main" id="{1AA0D523-BC4C-4238-AE5D-9F13FB5F28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6" y="2677"/>
                <a:ext cx="227" cy="2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00">
                      <a:gamma/>
                      <a:shade val="46275"/>
                      <a:invGamma/>
                    </a:srgbClr>
                  </a:gs>
                  <a:gs pos="100000">
                    <a:srgbClr val="8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850" name="Group 794">
              <a:extLst>
                <a:ext uri="{FF2B5EF4-FFF2-40B4-BE49-F238E27FC236}">
                  <a16:creationId xmlns:a16="http://schemas.microsoft.com/office/drawing/2014/main" id="{4F39F60E-71C6-49C0-BD2E-953CE7C6D2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77" y="4015"/>
              <a:ext cx="8" cy="68"/>
              <a:chOff x="1384" y="2722"/>
              <a:chExt cx="68" cy="476"/>
            </a:xfrm>
          </p:grpSpPr>
          <p:sp>
            <p:nvSpPr>
              <p:cNvPr id="45851" name="Rectangle 795">
                <a:extLst>
                  <a:ext uri="{FF2B5EF4-FFF2-40B4-BE49-F238E27FC236}">
                    <a16:creationId xmlns:a16="http://schemas.microsoft.com/office/drawing/2014/main" id="{FDDF9C0B-2BDD-42E1-B552-FBA743DAFD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4" y="2722"/>
                <a:ext cx="68" cy="113"/>
              </a:xfrm>
              <a:prstGeom prst="rect">
                <a:avLst/>
              </a:prstGeom>
              <a:gradFill rotWithShape="1">
                <a:gsLst>
                  <a:gs pos="0">
                    <a:srgbClr val="F0ECA2">
                      <a:gamma/>
                      <a:shade val="50980"/>
                      <a:invGamma/>
                    </a:srgbClr>
                  </a:gs>
                  <a:gs pos="50000">
                    <a:srgbClr val="F0ECA2"/>
                  </a:gs>
                  <a:gs pos="100000">
                    <a:srgbClr val="F0ECA2">
                      <a:gamma/>
                      <a:shade val="50980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852" name="Rectangle 796">
                <a:extLst>
                  <a:ext uri="{FF2B5EF4-FFF2-40B4-BE49-F238E27FC236}">
                    <a16:creationId xmlns:a16="http://schemas.microsoft.com/office/drawing/2014/main" id="{2BD2F651-D1DF-454F-A74A-5E89613217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4" y="2835"/>
                <a:ext cx="68" cy="250"/>
              </a:xfrm>
              <a:prstGeom prst="rect">
                <a:avLst/>
              </a:prstGeom>
              <a:gradFill rotWithShape="1">
                <a:gsLst>
                  <a:gs pos="0">
                    <a:srgbClr val="F0ECA2">
                      <a:gamma/>
                      <a:shade val="50980"/>
                      <a:invGamma/>
                    </a:srgbClr>
                  </a:gs>
                  <a:gs pos="50000">
                    <a:srgbClr val="F0ECA2"/>
                  </a:gs>
                  <a:gs pos="100000">
                    <a:srgbClr val="F0ECA2">
                      <a:gamma/>
                      <a:shade val="50980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853" name="Rectangle 797">
                <a:extLst>
                  <a:ext uri="{FF2B5EF4-FFF2-40B4-BE49-F238E27FC236}">
                    <a16:creationId xmlns:a16="http://schemas.microsoft.com/office/drawing/2014/main" id="{D4616C75-EE57-4C8F-80CD-2484AE0C63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4" y="3085"/>
                <a:ext cx="68" cy="113"/>
              </a:xfrm>
              <a:prstGeom prst="rect">
                <a:avLst/>
              </a:prstGeom>
              <a:gradFill rotWithShape="1">
                <a:gsLst>
                  <a:gs pos="0">
                    <a:srgbClr val="F0ECA2">
                      <a:gamma/>
                      <a:shade val="50980"/>
                      <a:invGamma/>
                    </a:srgbClr>
                  </a:gs>
                  <a:gs pos="50000">
                    <a:srgbClr val="F0ECA2"/>
                  </a:gs>
                  <a:gs pos="100000">
                    <a:srgbClr val="F0ECA2">
                      <a:gamma/>
                      <a:shade val="50980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854" name="Group 798">
              <a:extLst>
                <a:ext uri="{FF2B5EF4-FFF2-40B4-BE49-F238E27FC236}">
                  <a16:creationId xmlns:a16="http://schemas.microsoft.com/office/drawing/2014/main" id="{C66DA580-0999-48F5-9366-97F1925449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77" y="2676"/>
              <a:ext cx="8" cy="68"/>
              <a:chOff x="1384" y="2722"/>
              <a:chExt cx="68" cy="476"/>
            </a:xfrm>
          </p:grpSpPr>
          <p:sp>
            <p:nvSpPr>
              <p:cNvPr id="45855" name="Rectangle 799">
                <a:extLst>
                  <a:ext uri="{FF2B5EF4-FFF2-40B4-BE49-F238E27FC236}">
                    <a16:creationId xmlns:a16="http://schemas.microsoft.com/office/drawing/2014/main" id="{3E334C11-D475-479A-8511-81AD6E7828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4" y="2722"/>
                <a:ext cx="68" cy="113"/>
              </a:xfrm>
              <a:prstGeom prst="rect">
                <a:avLst/>
              </a:prstGeom>
              <a:gradFill rotWithShape="1">
                <a:gsLst>
                  <a:gs pos="0">
                    <a:srgbClr val="F0ECA2">
                      <a:gamma/>
                      <a:shade val="50980"/>
                      <a:invGamma/>
                    </a:srgbClr>
                  </a:gs>
                  <a:gs pos="50000">
                    <a:srgbClr val="F0ECA2"/>
                  </a:gs>
                  <a:gs pos="100000">
                    <a:srgbClr val="F0ECA2">
                      <a:gamma/>
                      <a:shade val="50980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856" name="Rectangle 800">
                <a:extLst>
                  <a:ext uri="{FF2B5EF4-FFF2-40B4-BE49-F238E27FC236}">
                    <a16:creationId xmlns:a16="http://schemas.microsoft.com/office/drawing/2014/main" id="{741E3AE1-EFE4-4E9F-8EAA-593D1BE173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4" y="2835"/>
                <a:ext cx="68" cy="250"/>
              </a:xfrm>
              <a:prstGeom prst="rect">
                <a:avLst/>
              </a:prstGeom>
              <a:gradFill rotWithShape="1">
                <a:gsLst>
                  <a:gs pos="0">
                    <a:srgbClr val="F0ECA2">
                      <a:gamma/>
                      <a:shade val="50980"/>
                      <a:invGamma/>
                    </a:srgbClr>
                  </a:gs>
                  <a:gs pos="50000">
                    <a:srgbClr val="F0ECA2"/>
                  </a:gs>
                  <a:gs pos="100000">
                    <a:srgbClr val="F0ECA2">
                      <a:gamma/>
                      <a:shade val="50980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857" name="Rectangle 801">
                <a:extLst>
                  <a:ext uri="{FF2B5EF4-FFF2-40B4-BE49-F238E27FC236}">
                    <a16:creationId xmlns:a16="http://schemas.microsoft.com/office/drawing/2014/main" id="{9E229353-B1EE-445F-8AC1-4065E1652F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4" y="3085"/>
                <a:ext cx="68" cy="113"/>
              </a:xfrm>
              <a:prstGeom prst="rect">
                <a:avLst/>
              </a:prstGeom>
              <a:gradFill rotWithShape="1">
                <a:gsLst>
                  <a:gs pos="0">
                    <a:srgbClr val="F0ECA2">
                      <a:gamma/>
                      <a:shade val="50980"/>
                      <a:invGamma/>
                    </a:srgbClr>
                  </a:gs>
                  <a:gs pos="50000">
                    <a:srgbClr val="F0ECA2"/>
                  </a:gs>
                  <a:gs pos="100000">
                    <a:srgbClr val="F0ECA2">
                      <a:gamma/>
                      <a:shade val="50980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5858" name="AutoShape 802">
              <a:extLst>
                <a:ext uri="{FF2B5EF4-FFF2-40B4-BE49-F238E27FC236}">
                  <a16:creationId xmlns:a16="http://schemas.microsoft.com/office/drawing/2014/main" id="{87DD2EF8-DA30-4B74-8BF0-DC5074CCD0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8" y="4212"/>
              <a:ext cx="204" cy="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808000">
                    <a:gamma/>
                    <a:shade val="46275"/>
                    <a:invGamma/>
                  </a:srgbClr>
                </a:gs>
                <a:gs pos="100000">
                  <a:srgbClr val="808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859" name="AutoShape 803">
              <a:extLst>
                <a:ext uri="{FF2B5EF4-FFF2-40B4-BE49-F238E27FC236}">
                  <a16:creationId xmlns:a16="http://schemas.microsoft.com/office/drawing/2014/main" id="{E5953FCC-58C7-4C32-B41B-F312CAB175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8" y="4231"/>
              <a:ext cx="204" cy="1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808000">
                    <a:gamma/>
                    <a:shade val="46275"/>
                    <a:invGamma/>
                  </a:srgbClr>
                </a:gs>
                <a:gs pos="100000">
                  <a:srgbClr val="808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5860" name="Group 804">
            <a:extLst>
              <a:ext uri="{FF2B5EF4-FFF2-40B4-BE49-F238E27FC236}">
                <a16:creationId xmlns:a16="http://schemas.microsoft.com/office/drawing/2014/main" id="{9D5A8679-A8C5-4387-90C8-AEB42748DB09}"/>
              </a:ext>
            </a:extLst>
          </p:cNvPr>
          <p:cNvGrpSpPr>
            <a:grpSpLocks/>
          </p:cNvGrpSpPr>
          <p:nvPr/>
        </p:nvGrpSpPr>
        <p:grpSpPr bwMode="auto">
          <a:xfrm>
            <a:off x="2865438" y="4724400"/>
            <a:ext cx="511175" cy="1582738"/>
            <a:chOff x="2290" y="2450"/>
            <a:chExt cx="658" cy="2040"/>
          </a:xfrm>
        </p:grpSpPr>
        <p:sp>
          <p:nvSpPr>
            <p:cNvPr id="45861" name="Rectangle 805">
              <a:extLst>
                <a:ext uri="{FF2B5EF4-FFF2-40B4-BE49-F238E27FC236}">
                  <a16:creationId xmlns:a16="http://schemas.microsoft.com/office/drawing/2014/main" id="{4F02E6BC-7BF6-40CE-A5EB-543120BBBA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0" y="2450"/>
              <a:ext cx="658" cy="2040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15686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5862" name="Group 806">
              <a:extLst>
                <a:ext uri="{FF2B5EF4-FFF2-40B4-BE49-F238E27FC236}">
                  <a16:creationId xmlns:a16="http://schemas.microsoft.com/office/drawing/2014/main" id="{45D8F9FC-DE0A-428B-BADC-553E179F52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13" y="2472"/>
              <a:ext cx="302" cy="1815"/>
              <a:chOff x="2336" y="2472"/>
              <a:chExt cx="302" cy="1815"/>
            </a:xfrm>
          </p:grpSpPr>
          <p:sp>
            <p:nvSpPr>
              <p:cNvPr id="45863" name="Rectangle 807">
                <a:extLst>
                  <a:ext uri="{FF2B5EF4-FFF2-40B4-BE49-F238E27FC236}">
                    <a16:creationId xmlns:a16="http://schemas.microsoft.com/office/drawing/2014/main" id="{4350E02C-5442-401B-863B-09FA3C4C81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6" y="2472"/>
                <a:ext cx="294" cy="1815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864" name="Rectangle 808">
                <a:extLst>
                  <a:ext uri="{FF2B5EF4-FFF2-40B4-BE49-F238E27FC236}">
                    <a16:creationId xmlns:a16="http://schemas.microsoft.com/office/drawing/2014/main" id="{537A7BD0-39E4-4FB7-A375-BEE424443C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9" y="2790"/>
                <a:ext cx="68" cy="45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865" name="Rectangle 809">
                <a:extLst>
                  <a:ext uri="{FF2B5EF4-FFF2-40B4-BE49-F238E27FC236}">
                    <a16:creationId xmlns:a16="http://schemas.microsoft.com/office/drawing/2014/main" id="{DBDD4A11-2DCD-40D4-80F0-A3756D2378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1" y="3266"/>
                <a:ext cx="23" cy="114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5866" name="Group 810">
                <a:extLst>
                  <a:ext uri="{FF2B5EF4-FFF2-40B4-BE49-F238E27FC236}">
                    <a16:creationId xmlns:a16="http://schemas.microsoft.com/office/drawing/2014/main" id="{AC893558-2184-4E20-B079-8A5B41A567B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65" y="3221"/>
                <a:ext cx="31" cy="31"/>
                <a:chOff x="5466" y="8664"/>
                <a:chExt cx="227" cy="227"/>
              </a:xfrm>
            </p:grpSpPr>
            <p:sp>
              <p:nvSpPr>
                <p:cNvPr id="45867" name="Oval 811">
                  <a:extLst>
                    <a:ext uri="{FF2B5EF4-FFF2-40B4-BE49-F238E27FC236}">
                      <a16:creationId xmlns:a16="http://schemas.microsoft.com/office/drawing/2014/main" id="{31F6D123-6D62-43D1-B3BE-FD24568F2B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5490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868" name="Oval 812">
                  <a:extLst>
                    <a:ext uri="{FF2B5EF4-FFF2-40B4-BE49-F238E27FC236}">
                      <a16:creationId xmlns:a16="http://schemas.microsoft.com/office/drawing/2014/main" id="{CCA3C704-3DAB-4B72-B41F-96E9BD30E4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869" name="Oval 813">
                  <a:extLst>
                    <a:ext uri="{FF2B5EF4-FFF2-40B4-BE49-F238E27FC236}">
                      <a16:creationId xmlns:a16="http://schemas.microsoft.com/office/drawing/2014/main" id="{B7DFD24A-D0F5-45E4-918D-20BE0CAB14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870" name="Rectangle 814">
                  <a:extLst>
                    <a:ext uri="{FF2B5EF4-FFF2-40B4-BE49-F238E27FC236}">
                      <a16:creationId xmlns:a16="http://schemas.microsoft.com/office/drawing/2014/main" id="{4320D55C-1974-497C-9881-C59C9ADEEC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5871" name="AutoShape 815">
                <a:extLst>
                  <a:ext uri="{FF2B5EF4-FFF2-40B4-BE49-F238E27FC236}">
                    <a16:creationId xmlns:a16="http://schemas.microsoft.com/office/drawing/2014/main" id="{B52F2D3A-A674-4C04-AC5E-662C9BE83A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358" y="3266"/>
                <a:ext cx="23" cy="114"/>
              </a:xfrm>
              <a:prstGeom prst="flowChartDelay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5872" name="Group 816">
                <a:extLst>
                  <a:ext uri="{FF2B5EF4-FFF2-40B4-BE49-F238E27FC236}">
                    <a16:creationId xmlns:a16="http://schemas.microsoft.com/office/drawing/2014/main" id="{9D06C3A0-0DF2-4FA8-8B65-88458D64B69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1" y="2518"/>
                <a:ext cx="204" cy="68"/>
                <a:chOff x="1406" y="2540"/>
                <a:chExt cx="227" cy="160"/>
              </a:xfrm>
            </p:grpSpPr>
            <p:sp>
              <p:nvSpPr>
                <p:cNvPr id="45873" name="AutoShape 817">
                  <a:extLst>
                    <a:ext uri="{FF2B5EF4-FFF2-40B4-BE49-F238E27FC236}">
                      <a16:creationId xmlns:a16="http://schemas.microsoft.com/office/drawing/2014/main" id="{BA6CF86F-0975-47B7-BEDB-DBFE49E5D8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40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874" name="AutoShape 818">
                  <a:extLst>
                    <a:ext uri="{FF2B5EF4-FFF2-40B4-BE49-F238E27FC236}">
                      <a16:creationId xmlns:a16="http://schemas.microsoft.com/office/drawing/2014/main" id="{E2E4EB3B-C390-48C5-BC4A-CCB640851C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86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875" name="AutoShape 819">
                  <a:extLst>
                    <a:ext uri="{FF2B5EF4-FFF2-40B4-BE49-F238E27FC236}">
                      <a16:creationId xmlns:a16="http://schemas.microsoft.com/office/drawing/2014/main" id="{36A5D3E1-65CA-4FBA-9BFE-25CD157ED4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31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876" name="AutoShape 820">
                  <a:extLst>
                    <a:ext uri="{FF2B5EF4-FFF2-40B4-BE49-F238E27FC236}">
                      <a16:creationId xmlns:a16="http://schemas.microsoft.com/office/drawing/2014/main" id="{86787755-33EE-4020-91B8-8902B814AC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77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5877" name="Group 821">
                <a:extLst>
                  <a:ext uri="{FF2B5EF4-FFF2-40B4-BE49-F238E27FC236}">
                    <a16:creationId xmlns:a16="http://schemas.microsoft.com/office/drawing/2014/main" id="{07F78079-D9C8-44AA-A9C2-DF206504150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30" y="4015"/>
                <a:ext cx="8" cy="68"/>
                <a:chOff x="1384" y="2722"/>
                <a:chExt cx="68" cy="476"/>
              </a:xfrm>
            </p:grpSpPr>
            <p:sp>
              <p:nvSpPr>
                <p:cNvPr id="45878" name="Rectangle 822">
                  <a:extLst>
                    <a:ext uri="{FF2B5EF4-FFF2-40B4-BE49-F238E27FC236}">
                      <a16:creationId xmlns:a16="http://schemas.microsoft.com/office/drawing/2014/main" id="{D3D38F16-A9AE-42DE-A63E-DA60F3AFA4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879" name="Rectangle 823">
                  <a:extLst>
                    <a:ext uri="{FF2B5EF4-FFF2-40B4-BE49-F238E27FC236}">
                      <a16:creationId xmlns:a16="http://schemas.microsoft.com/office/drawing/2014/main" id="{C53CFBAB-7AEB-4655-AF2E-79D90A202A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880" name="Rectangle 824">
                  <a:extLst>
                    <a:ext uri="{FF2B5EF4-FFF2-40B4-BE49-F238E27FC236}">
                      <a16:creationId xmlns:a16="http://schemas.microsoft.com/office/drawing/2014/main" id="{87B2A4E5-D0E6-4B7C-9259-0896CF5292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5881" name="Group 825">
                <a:extLst>
                  <a:ext uri="{FF2B5EF4-FFF2-40B4-BE49-F238E27FC236}">
                    <a16:creationId xmlns:a16="http://schemas.microsoft.com/office/drawing/2014/main" id="{FB3CDDEA-3DDB-45BF-B5C8-566454331B8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30" y="2676"/>
                <a:ext cx="8" cy="68"/>
                <a:chOff x="1384" y="2722"/>
                <a:chExt cx="68" cy="476"/>
              </a:xfrm>
            </p:grpSpPr>
            <p:sp>
              <p:nvSpPr>
                <p:cNvPr id="45882" name="Rectangle 826">
                  <a:extLst>
                    <a:ext uri="{FF2B5EF4-FFF2-40B4-BE49-F238E27FC236}">
                      <a16:creationId xmlns:a16="http://schemas.microsoft.com/office/drawing/2014/main" id="{C81940AB-D27F-4ABB-BF82-1DF27E1F8D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883" name="Rectangle 827">
                  <a:extLst>
                    <a:ext uri="{FF2B5EF4-FFF2-40B4-BE49-F238E27FC236}">
                      <a16:creationId xmlns:a16="http://schemas.microsoft.com/office/drawing/2014/main" id="{0C148E2E-FD30-4880-B467-29659676C9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884" name="Rectangle 828">
                  <a:extLst>
                    <a:ext uri="{FF2B5EF4-FFF2-40B4-BE49-F238E27FC236}">
                      <a16:creationId xmlns:a16="http://schemas.microsoft.com/office/drawing/2014/main" id="{A847621F-58DD-40E8-AFA6-91CCB304B8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5885" name="AutoShape 829">
                <a:extLst>
                  <a:ext uri="{FF2B5EF4-FFF2-40B4-BE49-F238E27FC236}">
                    <a16:creationId xmlns:a16="http://schemas.microsoft.com/office/drawing/2014/main" id="{2D3DF3B9-7C86-4D76-80B2-903705EBA6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1" y="4212"/>
                <a:ext cx="204" cy="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00">
                      <a:gamma/>
                      <a:shade val="46275"/>
                      <a:invGamma/>
                    </a:srgbClr>
                  </a:gs>
                  <a:gs pos="100000">
                    <a:srgbClr val="8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886" name="AutoShape 830">
                <a:extLst>
                  <a:ext uri="{FF2B5EF4-FFF2-40B4-BE49-F238E27FC236}">
                    <a16:creationId xmlns:a16="http://schemas.microsoft.com/office/drawing/2014/main" id="{CFFECCBC-E268-4248-BB9D-201226DA2B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1" y="4231"/>
                <a:ext cx="204" cy="1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00">
                      <a:gamma/>
                      <a:shade val="46275"/>
                      <a:invGamma/>
                    </a:srgbClr>
                  </a:gs>
                  <a:gs pos="100000">
                    <a:srgbClr val="8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887" name="Group 831">
              <a:extLst>
                <a:ext uri="{FF2B5EF4-FFF2-40B4-BE49-F238E27FC236}">
                  <a16:creationId xmlns:a16="http://schemas.microsoft.com/office/drawing/2014/main" id="{399BA9B1-0BB8-4815-8796-85B3BB66BC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31" y="2472"/>
              <a:ext cx="302" cy="1815"/>
              <a:chOff x="2336" y="2472"/>
              <a:chExt cx="302" cy="1815"/>
            </a:xfrm>
          </p:grpSpPr>
          <p:sp>
            <p:nvSpPr>
              <p:cNvPr id="45888" name="Rectangle 832">
                <a:extLst>
                  <a:ext uri="{FF2B5EF4-FFF2-40B4-BE49-F238E27FC236}">
                    <a16:creationId xmlns:a16="http://schemas.microsoft.com/office/drawing/2014/main" id="{81F44BAE-3D91-4D99-9627-A452F92F38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6" y="2472"/>
                <a:ext cx="294" cy="1815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889" name="Rectangle 833">
                <a:extLst>
                  <a:ext uri="{FF2B5EF4-FFF2-40B4-BE49-F238E27FC236}">
                    <a16:creationId xmlns:a16="http://schemas.microsoft.com/office/drawing/2014/main" id="{6ABC9DB2-2AC2-41E5-BBD5-636D8964F2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9" y="2790"/>
                <a:ext cx="68" cy="45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890" name="Rectangle 834">
                <a:extLst>
                  <a:ext uri="{FF2B5EF4-FFF2-40B4-BE49-F238E27FC236}">
                    <a16:creationId xmlns:a16="http://schemas.microsoft.com/office/drawing/2014/main" id="{3EDA2466-75FD-4A82-8BBE-FB6ADDEEF6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1" y="3266"/>
                <a:ext cx="23" cy="114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5891" name="Group 835">
                <a:extLst>
                  <a:ext uri="{FF2B5EF4-FFF2-40B4-BE49-F238E27FC236}">
                    <a16:creationId xmlns:a16="http://schemas.microsoft.com/office/drawing/2014/main" id="{40CDE39F-18D1-448E-864A-2F4CAE4DFC8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65" y="3221"/>
                <a:ext cx="31" cy="31"/>
                <a:chOff x="5466" y="8664"/>
                <a:chExt cx="227" cy="227"/>
              </a:xfrm>
            </p:grpSpPr>
            <p:sp>
              <p:nvSpPr>
                <p:cNvPr id="45892" name="Oval 836">
                  <a:extLst>
                    <a:ext uri="{FF2B5EF4-FFF2-40B4-BE49-F238E27FC236}">
                      <a16:creationId xmlns:a16="http://schemas.microsoft.com/office/drawing/2014/main" id="{B291E556-0501-4825-8553-D41CA8B519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5490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893" name="Oval 837">
                  <a:extLst>
                    <a:ext uri="{FF2B5EF4-FFF2-40B4-BE49-F238E27FC236}">
                      <a16:creationId xmlns:a16="http://schemas.microsoft.com/office/drawing/2014/main" id="{B67E72EE-F821-4641-9514-7EFFDC49D1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894" name="Oval 838">
                  <a:extLst>
                    <a:ext uri="{FF2B5EF4-FFF2-40B4-BE49-F238E27FC236}">
                      <a16:creationId xmlns:a16="http://schemas.microsoft.com/office/drawing/2014/main" id="{EDA2DA10-15BF-4BA2-B523-229DB5A4F6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895" name="Rectangle 839">
                  <a:extLst>
                    <a:ext uri="{FF2B5EF4-FFF2-40B4-BE49-F238E27FC236}">
                      <a16:creationId xmlns:a16="http://schemas.microsoft.com/office/drawing/2014/main" id="{3D176409-9337-4C83-871D-BE57B57CF1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5896" name="AutoShape 840">
                <a:extLst>
                  <a:ext uri="{FF2B5EF4-FFF2-40B4-BE49-F238E27FC236}">
                    <a16:creationId xmlns:a16="http://schemas.microsoft.com/office/drawing/2014/main" id="{CC942913-B978-4CD7-B2E3-54339F6BC7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358" y="3266"/>
                <a:ext cx="23" cy="114"/>
              </a:xfrm>
              <a:prstGeom prst="flowChartDelay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5897" name="Group 841">
                <a:extLst>
                  <a:ext uri="{FF2B5EF4-FFF2-40B4-BE49-F238E27FC236}">
                    <a16:creationId xmlns:a16="http://schemas.microsoft.com/office/drawing/2014/main" id="{3EDD65C9-7409-4984-9CF0-6455CDC3D99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1" y="2518"/>
                <a:ext cx="204" cy="68"/>
                <a:chOff x="1406" y="2540"/>
                <a:chExt cx="227" cy="160"/>
              </a:xfrm>
            </p:grpSpPr>
            <p:sp>
              <p:nvSpPr>
                <p:cNvPr id="45898" name="AutoShape 842">
                  <a:extLst>
                    <a:ext uri="{FF2B5EF4-FFF2-40B4-BE49-F238E27FC236}">
                      <a16:creationId xmlns:a16="http://schemas.microsoft.com/office/drawing/2014/main" id="{F5531824-32FB-4010-94F1-FBCC93E7B6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40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899" name="AutoShape 843">
                  <a:extLst>
                    <a:ext uri="{FF2B5EF4-FFF2-40B4-BE49-F238E27FC236}">
                      <a16:creationId xmlns:a16="http://schemas.microsoft.com/office/drawing/2014/main" id="{44AA03E6-B4AF-4B25-98FF-B3855E5771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86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00" name="AutoShape 844">
                  <a:extLst>
                    <a:ext uri="{FF2B5EF4-FFF2-40B4-BE49-F238E27FC236}">
                      <a16:creationId xmlns:a16="http://schemas.microsoft.com/office/drawing/2014/main" id="{0716C4C8-FA3F-48B9-82B9-FEFE490271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31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01" name="AutoShape 845">
                  <a:extLst>
                    <a:ext uri="{FF2B5EF4-FFF2-40B4-BE49-F238E27FC236}">
                      <a16:creationId xmlns:a16="http://schemas.microsoft.com/office/drawing/2014/main" id="{4F0D34A9-DB91-44C4-B84B-47924901F6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77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5902" name="Group 846">
                <a:extLst>
                  <a:ext uri="{FF2B5EF4-FFF2-40B4-BE49-F238E27FC236}">
                    <a16:creationId xmlns:a16="http://schemas.microsoft.com/office/drawing/2014/main" id="{EF53D022-8ED4-4BC1-AF92-077BD705880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30" y="4015"/>
                <a:ext cx="8" cy="68"/>
                <a:chOff x="1384" y="2722"/>
                <a:chExt cx="68" cy="476"/>
              </a:xfrm>
            </p:grpSpPr>
            <p:sp>
              <p:nvSpPr>
                <p:cNvPr id="45903" name="Rectangle 847">
                  <a:extLst>
                    <a:ext uri="{FF2B5EF4-FFF2-40B4-BE49-F238E27FC236}">
                      <a16:creationId xmlns:a16="http://schemas.microsoft.com/office/drawing/2014/main" id="{684B670D-C2F2-4380-821C-9DAE90CC14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04" name="Rectangle 848">
                  <a:extLst>
                    <a:ext uri="{FF2B5EF4-FFF2-40B4-BE49-F238E27FC236}">
                      <a16:creationId xmlns:a16="http://schemas.microsoft.com/office/drawing/2014/main" id="{3AEAB98B-127E-4FCC-ADF5-3561E1048C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05" name="Rectangle 849">
                  <a:extLst>
                    <a:ext uri="{FF2B5EF4-FFF2-40B4-BE49-F238E27FC236}">
                      <a16:creationId xmlns:a16="http://schemas.microsoft.com/office/drawing/2014/main" id="{DBE76AD0-E237-41D4-940C-C4279C8F8A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5906" name="Group 850">
                <a:extLst>
                  <a:ext uri="{FF2B5EF4-FFF2-40B4-BE49-F238E27FC236}">
                    <a16:creationId xmlns:a16="http://schemas.microsoft.com/office/drawing/2014/main" id="{C2E6CC38-229A-4E2E-A18E-994F8E986A6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30" y="2676"/>
                <a:ext cx="8" cy="68"/>
                <a:chOff x="1384" y="2722"/>
                <a:chExt cx="68" cy="476"/>
              </a:xfrm>
            </p:grpSpPr>
            <p:sp>
              <p:nvSpPr>
                <p:cNvPr id="45907" name="Rectangle 851">
                  <a:extLst>
                    <a:ext uri="{FF2B5EF4-FFF2-40B4-BE49-F238E27FC236}">
                      <a16:creationId xmlns:a16="http://schemas.microsoft.com/office/drawing/2014/main" id="{58C9DA0D-3915-4BA8-9C7D-AB31EBEDE1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08" name="Rectangle 852">
                  <a:extLst>
                    <a:ext uri="{FF2B5EF4-FFF2-40B4-BE49-F238E27FC236}">
                      <a16:creationId xmlns:a16="http://schemas.microsoft.com/office/drawing/2014/main" id="{F24FD8B8-0D47-4218-B8DA-59BAED704F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09" name="Rectangle 853">
                  <a:extLst>
                    <a:ext uri="{FF2B5EF4-FFF2-40B4-BE49-F238E27FC236}">
                      <a16:creationId xmlns:a16="http://schemas.microsoft.com/office/drawing/2014/main" id="{56758C36-1FAC-4FE9-BDC3-67A833C18A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5910" name="AutoShape 854">
                <a:extLst>
                  <a:ext uri="{FF2B5EF4-FFF2-40B4-BE49-F238E27FC236}">
                    <a16:creationId xmlns:a16="http://schemas.microsoft.com/office/drawing/2014/main" id="{567732DE-B3F6-4D3D-AFC5-D0EDD38F84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1" y="4212"/>
                <a:ext cx="204" cy="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00">
                      <a:gamma/>
                      <a:shade val="46275"/>
                      <a:invGamma/>
                    </a:srgbClr>
                  </a:gs>
                  <a:gs pos="100000">
                    <a:srgbClr val="8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911" name="AutoShape 855">
                <a:extLst>
                  <a:ext uri="{FF2B5EF4-FFF2-40B4-BE49-F238E27FC236}">
                    <a16:creationId xmlns:a16="http://schemas.microsoft.com/office/drawing/2014/main" id="{D2BE6CEA-10D3-4873-A725-CA7A8500F8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1" y="4231"/>
                <a:ext cx="204" cy="1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00">
                      <a:gamma/>
                      <a:shade val="46275"/>
                      <a:invGamma/>
                    </a:srgbClr>
                  </a:gs>
                  <a:gs pos="100000">
                    <a:srgbClr val="8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5912" name="Group 856">
            <a:extLst>
              <a:ext uri="{FF2B5EF4-FFF2-40B4-BE49-F238E27FC236}">
                <a16:creationId xmlns:a16="http://schemas.microsoft.com/office/drawing/2014/main" id="{B274379F-D364-45CB-AE9A-D51C139F425A}"/>
              </a:ext>
            </a:extLst>
          </p:cNvPr>
          <p:cNvGrpSpPr>
            <a:grpSpLocks/>
          </p:cNvGrpSpPr>
          <p:nvPr/>
        </p:nvGrpSpPr>
        <p:grpSpPr bwMode="auto">
          <a:xfrm>
            <a:off x="4592638" y="4724400"/>
            <a:ext cx="757237" cy="1582738"/>
            <a:chOff x="2993" y="2450"/>
            <a:chExt cx="976" cy="2040"/>
          </a:xfrm>
        </p:grpSpPr>
        <p:sp>
          <p:nvSpPr>
            <p:cNvPr id="45913" name="Rectangle 857">
              <a:extLst>
                <a:ext uri="{FF2B5EF4-FFF2-40B4-BE49-F238E27FC236}">
                  <a16:creationId xmlns:a16="http://schemas.microsoft.com/office/drawing/2014/main" id="{B3E0D14C-E094-4C59-8AE2-152DEF8466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3" y="2450"/>
              <a:ext cx="976" cy="2040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15686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5914" name="Group 858">
              <a:extLst>
                <a:ext uri="{FF2B5EF4-FFF2-40B4-BE49-F238E27FC236}">
                  <a16:creationId xmlns:a16="http://schemas.microsoft.com/office/drawing/2014/main" id="{3B7AB356-4904-42A5-B64D-0F5DD1ACD5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6" y="2472"/>
              <a:ext cx="302" cy="1815"/>
              <a:chOff x="2336" y="2472"/>
              <a:chExt cx="302" cy="1815"/>
            </a:xfrm>
          </p:grpSpPr>
          <p:sp>
            <p:nvSpPr>
              <p:cNvPr id="45915" name="Rectangle 859">
                <a:extLst>
                  <a:ext uri="{FF2B5EF4-FFF2-40B4-BE49-F238E27FC236}">
                    <a16:creationId xmlns:a16="http://schemas.microsoft.com/office/drawing/2014/main" id="{D0F51146-5E90-49E4-A7D4-E2CD2FD70C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6" y="2472"/>
                <a:ext cx="294" cy="1815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916" name="Rectangle 860">
                <a:extLst>
                  <a:ext uri="{FF2B5EF4-FFF2-40B4-BE49-F238E27FC236}">
                    <a16:creationId xmlns:a16="http://schemas.microsoft.com/office/drawing/2014/main" id="{0B0D0797-847A-4773-AE7A-69B52112F3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9" y="2790"/>
                <a:ext cx="68" cy="45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917" name="Rectangle 861">
                <a:extLst>
                  <a:ext uri="{FF2B5EF4-FFF2-40B4-BE49-F238E27FC236}">
                    <a16:creationId xmlns:a16="http://schemas.microsoft.com/office/drawing/2014/main" id="{ED45CB6F-929F-47C8-BFF1-FE979ED88D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1" y="3266"/>
                <a:ext cx="23" cy="114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5918" name="Group 862">
                <a:extLst>
                  <a:ext uri="{FF2B5EF4-FFF2-40B4-BE49-F238E27FC236}">
                    <a16:creationId xmlns:a16="http://schemas.microsoft.com/office/drawing/2014/main" id="{1DE6F2F7-4DF5-43FA-B56D-D43C60A64C1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65" y="3221"/>
                <a:ext cx="31" cy="31"/>
                <a:chOff x="5466" y="8664"/>
                <a:chExt cx="227" cy="227"/>
              </a:xfrm>
            </p:grpSpPr>
            <p:sp>
              <p:nvSpPr>
                <p:cNvPr id="45919" name="Oval 863">
                  <a:extLst>
                    <a:ext uri="{FF2B5EF4-FFF2-40B4-BE49-F238E27FC236}">
                      <a16:creationId xmlns:a16="http://schemas.microsoft.com/office/drawing/2014/main" id="{F45776A5-2961-47CB-ACAC-6A2A82FD83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5490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20" name="Oval 864">
                  <a:extLst>
                    <a:ext uri="{FF2B5EF4-FFF2-40B4-BE49-F238E27FC236}">
                      <a16:creationId xmlns:a16="http://schemas.microsoft.com/office/drawing/2014/main" id="{76AB5F88-2F83-4522-822C-D552669A49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21" name="Oval 865">
                  <a:extLst>
                    <a:ext uri="{FF2B5EF4-FFF2-40B4-BE49-F238E27FC236}">
                      <a16:creationId xmlns:a16="http://schemas.microsoft.com/office/drawing/2014/main" id="{1712F129-D9F0-4956-B88B-ED22CACCC9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22" name="Rectangle 866">
                  <a:extLst>
                    <a:ext uri="{FF2B5EF4-FFF2-40B4-BE49-F238E27FC236}">
                      <a16:creationId xmlns:a16="http://schemas.microsoft.com/office/drawing/2014/main" id="{7E19A89B-23A4-42A1-8EF4-F960458751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5923" name="AutoShape 867">
                <a:extLst>
                  <a:ext uri="{FF2B5EF4-FFF2-40B4-BE49-F238E27FC236}">
                    <a16:creationId xmlns:a16="http://schemas.microsoft.com/office/drawing/2014/main" id="{90B3E2B0-82CE-49F7-B402-129C4C3887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358" y="3266"/>
                <a:ext cx="23" cy="114"/>
              </a:xfrm>
              <a:prstGeom prst="flowChartDelay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5924" name="Group 868">
                <a:extLst>
                  <a:ext uri="{FF2B5EF4-FFF2-40B4-BE49-F238E27FC236}">
                    <a16:creationId xmlns:a16="http://schemas.microsoft.com/office/drawing/2014/main" id="{11573871-4C27-42E6-9B4E-F00726715CD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1" y="2518"/>
                <a:ext cx="204" cy="68"/>
                <a:chOff x="1406" y="2540"/>
                <a:chExt cx="227" cy="160"/>
              </a:xfrm>
            </p:grpSpPr>
            <p:sp>
              <p:nvSpPr>
                <p:cNvPr id="45925" name="AutoShape 869">
                  <a:extLst>
                    <a:ext uri="{FF2B5EF4-FFF2-40B4-BE49-F238E27FC236}">
                      <a16:creationId xmlns:a16="http://schemas.microsoft.com/office/drawing/2014/main" id="{B0B40E60-5DE2-4105-A07D-8B44B4F44F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40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26" name="AutoShape 870">
                  <a:extLst>
                    <a:ext uri="{FF2B5EF4-FFF2-40B4-BE49-F238E27FC236}">
                      <a16:creationId xmlns:a16="http://schemas.microsoft.com/office/drawing/2014/main" id="{3CC6731D-D575-4ECC-A6CE-EE2ED7183F2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86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27" name="AutoShape 871">
                  <a:extLst>
                    <a:ext uri="{FF2B5EF4-FFF2-40B4-BE49-F238E27FC236}">
                      <a16:creationId xmlns:a16="http://schemas.microsoft.com/office/drawing/2014/main" id="{AA0D1D65-6E9D-4A4E-8432-5BB581A8BF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31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28" name="AutoShape 872">
                  <a:extLst>
                    <a:ext uri="{FF2B5EF4-FFF2-40B4-BE49-F238E27FC236}">
                      <a16:creationId xmlns:a16="http://schemas.microsoft.com/office/drawing/2014/main" id="{AAC0F514-7D2C-407E-9771-34978755EC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77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5929" name="Group 873">
                <a:extLst>
                  <a:ext uri="{FF2B5EF4-FFF2-40B4-BE49-F238E27FC236}">
                    <a16:creationId xmlns:a16="http://schemas.microsoft.com/office/drawing/2014/main" id="{F1B238FD-D63D-4123-B6CF-6B80D833708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30" y="4015"/>
                <a:ext cx="8" cy="68"/>
                <a:chOff x="1384" y="2722"/>
                <a:chExt cx="68" cy="476"/>
              </a:xfrm>
            </p:grpSpPr>
            <p:sp>
              <p:nvSpPr>
                <p:cNvPr id="45930" name="Rectangle 874">
                  <a:extLst>
                    <a:ext uri="{FF2B5EF4-FFF2-40B4-BE49-F238E27FC236}">
                      <a16:creationId xmlns:a16="http://schemas.microsoft.com/office/drawing/2014/main" id="{B6EE9069-EF56-4C47-8D7A-B3C06884B9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31" name="Rectangle 875">
                  <a:extLst>
                    <a:ext uri="{FF2B5EF4-FFF2-40B4-BE49-F238E27FC236}">
                      <a16:creationId xmlns:a16="http://schemas.microsoft.com/office/drawing/2014/main" id="{E606460C-E60E-489C-85F6-0254336F27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32" name="Rectangle 876">
                  <a:extLst>
                    <a:ext uri="{FF2B5EF4-FFF2-40B4-BE49-F238E27FC236}">
                      <a16:creationId xmlns:a16="http://schemas.microsoft.com/office/drawing/2014/main" id="{750DC272-C56D-4B85-8187-0D2D41F30F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5933" name="Group 877">
                <a:extLst>
                  <a:ext uri="{FF2B5EF4-FFF2-40B4-BE49-F238E27FC236}">
                    <a16:creationId xmlns:a16="http://schemas.microsoft.com/office/drawing/2014/main" id="{6426D398-E374-4FFF-B567-BB9B1E71EFF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30" y="2676"/>
                <a:ext cx="8" cy="68"/>
                <a:chOff x="1384" y="2722"/>
                <a:chExt cx="68" cy="476"/>
              </a:xfrm>
            </p:grpSpPr>
            <p:sp>
              <p:nvSpPr>
                <p:cNvPr id="45934" name="Rectangle 878">
                  <a:extLst>
                    <a:ext uri="{FF2B5EF4-FFF2-40B4-BE49-F238E27FC236}">
                      <a16:creationId xmlns:a16="http://schemas.microsoft.com/office/drawing/2014/main" id="{6F448150-6879-46CD-8B5D-F2375AD66D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35" name="Rectangle 879">
                  <a:extLst>
                    <a:ext uri="{FF2B5EF4-FFF2-40B4-BE49-F238E27FC236}">
                      <a16:creationId xmlns:a16="http://schemas.microsoft.com/office/drawing/2014/main" id="{E6367DAC-78BA-40FC-97FC-B42BF46128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36" name="Rectangle 880">
                  <a:extLst>
                    <a:ext uri="{FF2B5EF4-FFF2-40B4-BE49-F238E27FC236}">
                      <a16:creationId xmlns:a16="http://schemas.microsoft.com/office/drawing/2014/main" id="{E180FBAC-7DDB-410B-9E27-EA22BDE7F7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5937" name="AutoShape 881">
                <a:extLst>
                  <a:ext uri="{FF2B5EF4-FFF2-40B4-BE49-F238E27FC236}">
                    <a16:creationId xmlns:a16="http://schemas.microsoft.com/office/drawing/2014/main" id="{AA2565C2-724E-4BF0-9FC4-A04FF2EC61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1" y="4212"/>
                <a:ext cx="204" cy="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00">
                      <a:gamma/>
                      <a:shade val="46275"/>
                      <a:invGamma/>
                    </a:srgbClr>
                  </a:gs>
                  <a:gs pos="100000">
                    <a:srgbClr val="8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938" name="AutoShape 882">
                <a:extLst>
                  <a:ext uri="{FF2B5EF4-FFF2-40B4-BE49-F238E27FC236}">
                    <a16:creationId xmlns:a16="http://schemas.microsoft.com/office/drawing/2014/main" id="{6668E1F2-69DF-46BA-8852-320EA91978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1" y="4231"/>
                <a:ext cx="204" cy="1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00">
                      <a:gamma/>
                      <a:shade val="46275"/>
                      <a:invGamma/>
                    </a:srgbClr>
                  </a:gs>
                  <a:gs pos="100000">
                    <a:srgbClr val="8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939" name="Group 883">
              <a:extLst>
                <a:ext uri="{FF2B5EF4-FFF2-40B4-BE49-F238E27FC236}">
                  <a16:creationId xmlns:a16="http://schemas.microsoft.com/office/drawing/2014/main" id="{861AFFF2-229B-43AA-B222-40E84E3D89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34" y="2472"/>
              <a:ext cx="302" cy="1815"/>
              <a:chOff x="2336" y="2472"/>
              <a:chExt cx="302" cy="1815"/>
            </a:xfrm>
          </p:grpSpPr>
          <p:sp>
            <p:nvSpPr>
              <p:cNvPr id="45940" name="Rectangle 884">
                <a:extLst>
                  <a:ext uri="{FF2B5EF4-FFF2-40B4-BE49-F238E27FC236}">
                    <a16:creationId xmlns:a16="http://schemas.microsoft.com/office/drawing/2014/main" id="{28FDF9F4-12CD-455D-BFCC-92255DC52B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6" y="2472"/>
                <a:ext cx="294" cy="1815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941" name="Rectangle 885">
                <a:extLst>
                  <a:ext uri="{FF2B5EF4-FFF2-40B4-BE49-F238E27FC236}">
                    <a16:creationId xmlns:a16="http://schemas.microsoft.com/office/drawing/2014/main" id="{534C6693-2DE6-4744-8099-0AA3E39B5F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9" y="2790"/>
                <a:ext cx="68" cy="45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942" name="Rectangle 886">
                <a:extLst>
                  <a:ext uri="{FF2B5EF4-FFF2-40B4-BE49-F238E27FC236}">
                    <a16:creationId xmlns:a16="http://schemas.microsoft.com/office/drawing/2014/main" id="{D9036B62-8D89-4848-AAEB-7B5625F1DD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1" y="3266"/>
                <a:ext cx="23" cy="114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5943" name="Group 887">
                <a:extLst>
                  <a:ext uri="{FF2B5EF4-FFF2-40B4-BE49-F238E27FC236}">
                    <a16:creationId xmlns:a16="http://schemas.microsoft.com/office/drawing/2014/main" id="{7745D085-71FF-484E-B595-34A3FFB0A17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65" y="3221"/>
                <a:ext cx="31" cy="31"/>
                <a:chOff x="5466" y="8664"/>
                <a:chExt cx="227" cy="227"/>
              </a:xfrm>
            </p:grpSpPr>
            <p:sp>
              <p:nvSpPr>
                <p:cNvPr id="45944" name="Oval 888">
                  <a:extLst>
                    <a:ext uri="{FF2B5EF4-FFF2-40B4-BE49-F238E27FC236}">
                      <a16:creationId xmlns:a16="http://schemas.microsoft.com/office/drawing/2014/main" id="{9AB76E04-5344-4786-8FF8-E4E584CB0B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5490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45" name="Oval 889">
                  <a:extLst>
                    <a:ext uri="{FF2B5EF4-FFF2-40B4-BE49-F238E27FC236}">
                      <a16:creationId xmlns:a16="http://schemas.microsoft.com/office/drawing/2014/main" id="{5CB4E808-F73F-4FD4-9BC0-5CADC9C83C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46" name="Oval 890">
                  <a:extLst>
                    <a:ext uri="{FF2B5EF4-FFF2-40B4-BE49-F238E27FC236}">
                      <a16:creationId xmlns:a16="http://schemas.microsoft.com/office/drawing/2014/main" id="{86D17E69-7E8D-4AAA-B9DA-8DD0686156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47" name="Rectangle 891">
                  <a:extLst>
                    <a:ext uri="{FF2B5EF4-FFF2-40B4-BE49-F238E27FC236}">
                      <a16:creationId xmlns:a16="http://schemas.microsoft.com/office/drawing/2014/main" id="{FB0B375D-80E2-4781-9090-71BEFC8E71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5948" name="AutoShape 892">
                <a:extLst>
                  <a:ext uri="{FF2B5EF4-FFF2-40B4-BE49-F238E27FC236}">
                    <a16:creationId xmlns:a16="http://schemas.microsoft.com/office/drawing/2014/main" id="{0392A96D-0A6D-4B89-B077-3280C8027A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358" y="3266"/>
                <a:ext cx="23" cy="114"/>
              </a:xfrm>
              <a:prstGeom prst="flowChartDelay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5949" name="Group 893">
                <a:extLst>
                  <a:ext uri="{FF2B5EF4-FFF2-40B4-BE49-F238E27FC236}">
                    <a16:creationId xmlns:a16="http://schemas.microsoft.com/office/drawing/2014/main" id="{319428D2-4238-418C-85F1-EEC70930E7B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1" y="2518"/>
                <a:ext cx="204" cy="68"/>
                <a:chOff x="1406" y="2540"/>
                <a:chExt cx="227" cy="160"/>
              </a:xfrm>
            </p:grpSpPr>
            <p:sp>
              <p:nvSpPr>
                <p:cNvPr id="45950" name="AutoShape 894">
                  <a:extLst>
                    <a:ext uri="{FF2B5EF4-FFF2-40B4-BE49-F238E27FC236}">
                      <a16:creationId xmlns:a16="http://schemas.microsoft.com/office/drawing/2014/main" id="{77EEF82E-F239-48F0-A30A-802F811514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40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51" name="AutoShape 895">
                  <a:extLst>
                    <a:ext uri="{FF2B5EF4-FFF2-40B4-BE49-F238E27FC236}">
                      <a16:creationId xmlns:a16="http://schemas.microsoft.com/office/drawing/2014/main" id="{6FD0443A-2AB3-405A-94E1-682F3709D3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86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52" name="AutoShape 896">
                  <a:extLst>
                    <a:ext uri="{FF2B5EF4-FFF2-40B4-BE49-F238E27FC236}">
                      <a16:creationId xmlns:a16="http://schemas.microsoft.com/office/drawing/2014/main" id="{7361DEB8-3B62-4A8D-AE2B-31A3D01D7A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31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53" name="AutoShape 897">
                  <a:extLst>
                    <a:ext uri="{FF2B5EF4-FFF2-40B4-BE49-F238E27FC236}">
                      <a16:creationId xmlns:a16="http://schemas.microsoft.com/office/drawing/2014/main" id="{16505C64-1F3E-4CAD-99BB-33FC12B333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77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5954" name="Group 898">
                <a:extLst>
                  <a:ext uri="{FF2B5EF4-FFF2-40B4-BE49-F238E27FC236}">
                    <a16:creationId xmlns:a16="http://schemas.microsoft.com/office/drawing/2014/main" id="{69EB840E-CEE0-4E02-9C9C-2F833B3571F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30" y="4015"/>
                <a:ext cx="8" cy="68"/>
                <a:chOff x="1384" y="2722"/>
                <a:chExt cx="68" cy="476"/>
              </a:xfrm>
            </p:grpSpPr>
            <p:sp>
              <p:nvSpPr>
                <p:cNvPr id="45955" name="Rectangle 899">
                  <a:extLst>
                    <a:ext uri="{FF2B5EF4-FFF2-40B4-BE49-F238E27FC236}">
                      <a16:creationId xmlns:a16="http://schemas.microsoft.com/office/drawing/2014/main" id="{7E3ACCA3-80A6-41EE-A178-32A2053333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56" name="Rectangle 900">
                  <a:extLst>
                    <a:ext uri="{FF2B5EF4-FFF2-40B4-BE49-F238E27FC236}">
                      <a16:creationId xmlns:a16="http://schemas.microsoft.com/office/drawing/2014/main" id="{56775D75-D8DA-40A8-9B8D-0B5DD19D69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57" name="Rectangle 901">
                  <a:extLst>
                    <a:ext uri="{FF2B5EF4-FFF2-40B4-BE49-F238E27FC236}">
                      <a16:creationId xmlns:a16="http://schemas.microsoft.com/office/drawing/2014/main" id="{99954E38-2237-4CC0-91E5-AFD3A4D038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5958" name="Group 902">
                <a:extLst>
                  <a:ext uri="{FF2B5EF4-FFF2-40B4-BE49-F238E27FC236}">
                    <a16:creationId xmlns:a16="http://schemas.microsoft.com/office/drawing/2014/main" id="{A06E820E-B6C6-4F7C-AECE-C5A94AAEB14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30" y="2676"/>
                <a:ext cx="8" cy="68"/>
                <a:chOff x="1384" y="2722"/>
                <a:chExt cx="68" cy="476"/>
              </a:xfrm>
            </p:grpSpPr>
            <p:sp>
              <p:nvSpPr>
                <p:cNvPr id="45959" name="Rectangle 903">
                  <a:extLst>
                    <a:ext uri="{FF2B5EF4-FFF2-40B4-BE49-F238E27FC236}">
                      <a16:creationId xmlns:a16="http://schemas.microsoft.com/office/drawing/2014/main" id="{99ED4EC3-F1BD-459F-B457-E2943D3B36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60" name="Rectangle 904">
                  <a:extLst>
                    <a:ext uri="{FF2B5EF4-FFF2-40B4-BE49-F238E27FC236}">
                      <a16:creationId xmlns:a16="http://schemas.microsoft.com/office/drawing/2014/main" id="{77F68AEC-C531-48F9-9942-B58B37B2EB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61" name="Rectangle 905">
                  <a:extLst>
                    <a:ext uri="{FF2B5EF4-FFF2-40B4-BE49-F238E27FC236}">
                      <a16:creationId xmlns:a16="http://schemas.microsoft.com/office/drawing/2014/main" id="{2BB17B7C-DB1D-4935-A2D8-5F2331DC6E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5962" name="AutoShape 906">
                <a:extLst>
                  <a:ext uri="{FF2B5EF4-FFF2-40B4-BE49-F238E27FC236}">
                    <a16:creationId xmlns:a16="http://schemas.microsoft.com/office/drawing/2014/main" id="{B2FB8133-DC57-4585-9B18-A39A76AE7F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1" y="4212"/>
                <a:ext cx="204" cy="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00">
                      <a:gamma/>
                      <a:shade val="46275"/>
                      <a:invGamma/>
                    </a:srgbClr>
                  </a:gs>
                  <a:gs pos="100000">
                    <a:srgbClr val="8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963" name="AutoShape 907">
                <a:extLst>
                  <a:ext uri="{FF2B5EF4-FFF2-40B4-BE49-F238E27FC236}">
                    <a16:creationId xmlns:a16="http://schemas.microsoft.com/office/drawing/2014/main" id="{8CFC827A-6C56-4C43-A30F-123026FD29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1" y="4231"/>
                <a:ext cx="204" cy="1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00">
                      <a:gamma/>
                      <a:shade val="46275"/>
                      <a:invGamma/>
                    </a:srgbClr>
                  </a:gs>
                  <a:gs pos="100000">
                    <a:srgbClr val="8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964" name="Group 908">
              <a:extLst>
                <a:ext uri="{FF2B5EF4-FFF2-40B4-BE49-F238E27FC236}">
                  <a16:creationId xmlns:a16="http://schemas.microsoft.com/office/drawing/2014/main" id="{55272A82-836D-415A-8631-0876CB6A5F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52" y="2472"/>
              <a:ext cx="302" cy="1815"/>
              <a:chOff x="2336" y="2472"/>
              <a:chExt cx="302" cy="1815"/>
            </a:xfrm>
          </p:grpSpPr>
          <p:sp>
            <p:nvSpPr>
              <p:cNvPr id="45965" name="Rectangle 909">
                <a:extLst>
                  <a:ext uri="{FF2B5EF4-FFF2-40B4-BE49-F238E27FC236}">
                    <a16:creationId xmlns:a16="http://schemas.microsoft.com/office/drawing/2014/main" id="{28FD73B2-56F4-478F-A603-7E66AD830A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6" y="2472"/>
                <a:ext cx="294" cy="1815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966" name="Rectangle 910">
                <a:extLst>
                  <a:ext uri="{FF2B5EF4-FFF2-40B4-BE49-F238E27FC236}">
                    <a16:creationId xmlns:a16="http://schemas.microsoft.com/office/drawing/2014/main" id="{4D85B9E5-8C33-4749-91A0-7BDF7F5763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9" y="2790"/>
                <a:ext cx="68" cy="45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967" name="Rectangle 911">
                <a:extLst>
                  <a:ext uri="{FF2B5EF4-FFF2-40B4-BE49-F238E27FC236}">
                    <a16:creationId xmlns:a16="http://schemas.microsoft.com/office/drawing/2014/main" id="{D83BB72F-82C2-4503-B897-F5B43B9BF2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1" y="3266"/>
                <a:ext cx="23" cy="114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5968" name="Group 912">
                <a:extLst>
                  <a:ext uri="{FF2B5EF4-FFF2-40B4-BE49-F238E27FC236}">
                    <a16:creationId xmlns:a16="http://schemas.microsoft.com/office/drawing/2014/main" id="{DDEC8651-05C7-4722-84C2-B3D7CC9A14E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65" y="3221"/>
                <a:ext cx="31" cy="31"/>
                <a:chOff x="5466" y="8664"/>
                <a:chExt cx="227" cy="227"/>
              </a:xfrm>
            </p:grpSpPr>
            <p:sp>
              <p:nvSpPr>
                <p:cNvPr id="45969" name="Oval 913">
                  <a:extLst>
                    <a:ext uri="{FF2B5EF4-FFF2-40B4-BE49-F238E27FC236}">
                      <a16:creationId xmlns:a16="http://schemas.microsoft.com/office/drawing/2014/main" id="{64810317-1692-4416-883E-2B93407B3F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5490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70" name="Oval 914">
                  <a:extLst>
                    <a:ext uri="{FF2B5EF4-FFF2-40B4-BE49-F238E27FC236}">
                      <a16:creationId xmlns:a16="http://schemas.microsoft.com/office/drawing/2014/main" id="{8BEAB75E-F9C5-4A1C-8B1D-0F5470E598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71" name="Oval 915">
                  <a:extLst>
                    <a:ext uri="{FF2B5EF4-FFF2-40B4-BE49-F238E27FC236}">
                      <a16:creationId xmlns:a16="http://schemas.microsoft.com/office/drawing/2014/main" id="{5BA243E0-CE15-47F4-B9A5-7A54405160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72" name="Rectangle 916">
                  <a:extLst>
                    <a:ext uri="{FF2B5EF4-FFF2-40B4-BE49-F238E27FC236}">
                      <a16:creationId xmlns:a16="http://schemas.microsoft.com/office/drawing/2014/main" id="{7A3F680F-FFB3-4C4C-9996-F6530C50FA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5973" name="AutoShape 917">
                <a:extLst>
                  <a:ext uri="{FF2B5EF4-FFF2-40B4-BE49-F238E27FC236}">
                    <a16:creationId xmlns:a16="http://schemas.microsoft.com/office/drawing/2014/main" id="{20A63D3F-30E3-4FF3-888A-9A3B9A9FFC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358" y="3266"/>
                <a:ext cx="23" cy="114"/>
              </a:xfrm>
              <a:prstGeom prst="flowChartDelay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5974" name="Group 918">
                <a:extLst>
                  <a:ext uri="{FF2B5EF4-FFF2-40B4-BE49-F238E27FC236}">
                    <a16:creationId xmlns:a16="http://schemas.microsoft.com/office/drawing/2014/main" id="{CB54D2CD-C63A-4633-83CA-4C1339033C2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1" y="2518"/>
                <a:ext cx="204" cy="68"/>
                <a:chOff x="1406" y="2540"/>
                <a:chExt cx="227" cy="160"/>
              </a:xfrm>
            </p:grpSpPr>
            <p:sp>
              <p:nvSpPr>
                <p:cNvPr id="45975" name="AutoShape 919">
                  <a:extLst>
                    <a:ext uri="{FF2B5EF4-FFF2-40B4-BE49-F238E27FC236}">
                      <a16:creationId xmlns:a16="http://schemas.microsoft.com/office/drawing/2014/main" id="{298E793D-D111-4529-B452-B7063E1BA2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40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76" name="AutoShape 920">
                  <a:extLst>
                    <a:ext uri="{FF2B5EF4-FFF2-40B4-BE49-F238E27FC236}">
                      <a16:creationId xmlns:a16="http://schemas.microsoft.com/office/drawing/2014/main" id="{3C22C853-75C7-4928-9153-AE0F8A002B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86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77" name="AutoShape 921">
                  <a:extLst>
                    <a:ext uri="{FF2B5EF4-FFF2-40B4-BE49-F238E27FC236}">
                      <a16:creationId xmlns:a16="http://schemas.microsoft.com/office/drawing/2014/main" id="{76E7A696-6844-4D26-87E8-8328E00BA6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31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78" name="AutoShape 922">
                  <a:extLst>
                    <a:ext uri="{FF2B5EF4-FFF2-40B4-BE49-F238E27FC236}">
                      <a16:creationId xmlns:a16="http://schemas.microsoft.com/office/drawing/2014/main" id="{A8F88663-5F75-4F2F-B2FA-A7194F0A3B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77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5979" name="Group 923">
                <a:extLst>
                  <a:ext uri="{FF2B5EF4-FFF2-40B4-BE49-F238E27FC236}">
                    <a16:creationId xmlns:a16="http://schemas.microsoft.com/office/drawing/2014/main" id="{E8D1119F-0EA5-48FC-94D3-2F287DA8ED0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30" y="4015"/>
                <a:ext cx="8" cy="68"/>
                <a:chOff x="1384" y="2722"/>
                <a:chExt cx="68" cy="476"/>
              </a:xfrm>
            </p:grpSpPr>
            <p:sp>
              <p:nvSpPr>
                <p:cNvPr id="45980" name="Rectangle 924">
                  <a:extLst>
                    <a:ext uri="{FF2B5EF4-FFF2-40B4-BE49-F238E27FC236}">
                      <a16:creationId xmlns:a16="http://schemas.microsoft.com/office/drawing/2014/main" id="{7F657B32-816A-414E-B063-038FAAE66D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81" name="Rectangle 925">
                  <a:extLst>
                    <a:ext uri="{FF2B5EF4-FFF2-40B4-BE49-F238E27FC236}">
                      <a16:creationId xmlns:a16="http://schemas.microsoft.com/office/drawing/2014/main" id="{8D0B545C-44B5-41CA-B159-6E4B518562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82" name="Rectangle 926">
                  <a:extLst>
                    <a:ext uri="{FF2B5EF4-FFF2-40B4-BE49-F238E27FC236}">
                      <a16:creationId xmlns:a16="http://schemas.microsoft.com/office/drawing/2014/main" id="{2E59F0AD-9E22-4828-BE82-7203914592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5983" name="Group 927">
                <a:extLst>
                  <a:ext uri="{FF2B5EF4-FFF2-40B4-BE49-F238E27FC236}">
                    <a16:creationId xmlns:a16="http://schemas.microsoft.com/office/drawing/2014/main" id="{EEF5445B-E72C-4C26-8A24-FC7AE76D6DA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30" y="2676"/>
                <a:ext cx="8" cy="68"/>
                <a:chOff x="1384" y="2722"/>
                <a:chExt cx="68" cy="476"/>
              </a:xfrm>
            </p:grpSpPr>
            <p:sp>
              <p:nvSpPr>
                <p:cNvPr id="45984" name="Rectangle 928">
                  <a:extLst>
                    <a:ext uri="{FF2B5EF4-FFF2-40B4-BE49-F238E27FC236}">
                      <a16:creationId xmlns:a16="http://schemas.microsoft.com/office/drawing/2014/main" id="{84EBF800-2BE0-4767-9892-38FFAD70CE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85" name="Rectangle 929">
                  <a:extLst>
                    <a:ext uri="{FF2B5EF4-FFF2-40B4-BE49-F238E27FC236}">
                      <a16:creationId xmlns:a16="http://schemas.microsoft.com/office/drawing/2014/main" id="{3EEB0175-EF7F-4F61-B81B-996C6FD9B2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86" name="Rectangle 930">
                  <a:extLst>
                    <a:ext uri="{FF2B5EF4-FFF2-40B4-BE49-F238E27FC236}">
                      <a16:creationId xmlns:a16="http://schemas.microsoft.com/office/drawing/2014/main" id="{3CDD7914-12F5-4E22-AC30-8B5EC521D1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5987" name="AutoShape 931">
                <a:extLst>
                  <a:ext uri="{FF2B5EF4-FFF2-40B4-BE49-F238E27FC236}">
                    <a16:creationId xmlns:a16="http://schemas.microsoft.com/office/drawing/2014/main" id="{A37D2DE2-A56A-450C-896E-FE42D7ADB2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1" y="4212"/>
                <a:ext cx="204" cy="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00">
                      <a:gamma/>
                      <a:shade val="46275"/>
                      <a:invGamma/>
                    </a:srgbClr>
                  </a:gs>
                  <a:gs pos="100000">
                    <a:srgbClr val="8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988" name="AutoShape 932">
                <a:extLst>
                  <a:ext uri="{FF2B5EF4-FFF2-40B4-BE49-F238E27FC236}">
                    <a16:creationId xmlns:a16="http://schemas.microsoft.com/office/drawing/2014/main" id="{F52017CA-082B-4B40-A6AE-18BFB6932B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1" y="4231"/>
                <a:ext cx="204" cy="1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00">
                      <a:gamma/>
                      <a:shade val="46275"/>
                      <a:invGamma/>
                    </a:srgbClr>
                  </a:gs>
                  <a:gs pos="100000">
                    <a:srgbClr val="8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5989" name="Group 933">
            <a:extLst>
              <a:ext uri="{FF2B5EF4-FFF2-40B4-BE49-F238E27FC236}">
                <a16:creationId xmlns:a16="http://schemas.microsoft.com/office/drawing/2014/main" id="{583F748C-07D2-4457-80F9-A046582FAFF6}"/>
              </a:ext>
            </a:extLst>
          </p:cNvPr>
          <p:cNvGrpSpPr>
            <a:grpSpLocks/>
          </p:cNvGrpSpPr>
          <p:nvPr/>
        </p:nvGrpSpPr>
        <p:grpSpPr bwMode="auto">
          <a:xfrm>
            <a:off x="6392863" y="4724400"/>
            <a:ext cx="757237" cy="1582738"/>
            <a:chOff x="4014" y="2450"/>
            <a:chExt cx="976" cy="2040"/>
          </a:xfrm>
        </p:grpSpPr>
        <p:sp>
          <p:nvSpPr>
            <p:cNvPr id="45990" name="Rectangle 934">
              <a:extLst>
                <a:ext uri="{FF2B5EF4-FFF2-40B4-BE49-F238E27FC236}">
                  <a16:creationId xmlns:a16="http://schemas.microsoft.com/office/drawing/2014/main" id="{F06E5E9C-5E24-4CDC-9933-16393892A4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4" y="2450"/>
              <a:ext cx="976" cy="2040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15686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5991" name="Group 935">
              <a:extLst>
                <a:ext uri="{FF2B5EF4-FFF2-40B4-BE49-F238E27FC236}">
                  <a16:creationId xmlns:a16="http://schemas.microsoft.com/office/drawing/2014/main" id="{FE287923-E8ED-451C-A8F0-B0B762D2A4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7" y="2472"/>
              <a:ext cx="302" cy="885"/>
              <a:chOff x="4037" y="2472"/>
              <a:chExt cx="302" cy="885"/>
            </a:xfrm>
          </p:grpSpPr>
          <p:sp>
            <p:nvSpPr>
              <p:cNvPr id="45992" name="Rectangle 936">
                <a:extLst>
                  <a:ext uri="{FF2B5EF4-FFF2-40B4-BE49-F238E27FC236}">
                    <a16:creationId xmlns:a16="http://schemas.microsoft.com/office/drawing/2014/main" id="{E4994C05-8EBE-4B1C-8C50-9D04A9E80F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7" y="2472"/>
                <a:ext cx="294" cy="885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993" name="Rectangle 937">
                <a:extLst>
                  <a:ext uri="{FF2B5EF4-FFF2-40B4-BE49-F238E27FC236}">
                    <a16:creationId xmlns:a16="http://schemas.microsoft.com/office/drawing/2014/main" id="{CD45B245-10AE-4DDF-872E-C1332A4F89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0" y="2699"/>
                <a:ext cx="68" cy="45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994" name="Rectangle 938">
                <a:extLst>
                  <a:ext uri="{FF2B5EF4-FFF2-40B4-BE49-F238E27FC236}">
                    <a16:creationId xmlns:a16="http://schemas.microsoft.com/office/drawing/2014/main" id="{532CA051-ACDA-4B03-841C-5D45DC862A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2" y="2903"/>
                <a:ext cx="23" cy="114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5995" name="Group 939">
                <a:extLst>
                  <a:ext uri="{FF2B5EF4-FFF2-40B4-BE49-F238E27FC236}">
                    <a16:creationId xmlns:a16="http://schemas.microsoft.com/office/drawing/2014/main" id="{9EE1BCEB-1F75-4467-B19F-4A39EF9C3CA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66" y="2858"/>
                <a:ext cx="31" cy="31"/>
                <a:chOff x="5466" y="8664"/>
                <a:chExt cx="227" cy="227"/>
              </a:xfrm>
            </p:grpSpPr>
            <p:sp>
              <p:nvSpPr>
                <p:cNvPr id="45996" name="Oval 940">
                  <a:extLst>
                    <a:ext uri="{FF2B5EF4-FFF2-40B4-BE49-F238E27FC236}">
                      <a16:creationId xmlns:a16="http://schemas.microsoft.com/office/drawing/2014/main" id="{D994D909-ABD1-44F7-B59F-9B3D74A020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5490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97" name="Oval 941">
                  <a:extLst>
                    <a:ext uri="{FF2B5EF4-FFF2-40B4-BE49-F238E27FC236}">
                      <a16:creationId xmlns:a16="http://schemas.microsoft.com/office/drawing/2014/main" id="{480E2C5E-356F-4F6A-8121-8285157E15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98" name="Oval 942">
                  <a:extLst>
                    <a:ext uri="{FF2B5EF4-FFF2-40B4-BE49-F238E27FC236}">
                      <a16:creationId xmlns:a16="http://schemas.microsoft.com/office/drawing/2014/main" id="{3E11233C-1056-4679-A755-8B936B7970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99" name="Rectangle 943">
                  <a:extLst>
                    <a:ext uri="{FF2B5EF4-FFF2-40B4-BE49-F238E27FC236}">
                      <a16:creationId xmlns:a16="http://schemas.microsoft.com/office/drawing/2014/main" id="{0EFA1EA0-D3B9-4E00-BC33-FB9248454C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6000" name="AutoShape 944">
                <a:extLst>
                  <a:ext uri="{FF2B5EF4-FFF2-40B4-BE49-F238E27FC236}">
                    <a16:creationId xmlns:a16="http://schemas.microsoft.com/office/drawing/2014/main" id="{02FDE4A4-9C11-492B-BB72-1BFD68B0A0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059" y="2903"/>
                <a:ext cx="23" cy="114"/>
              </a:xfrm>
              <a:prstGeom prst="flowChartDelay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6001" name="Group 945">
                <a:extLst>
                  <a:ext uri="{FF2B5EF4-FFF2-40B4-BE49-F238E27FC236}">
                    <a16:creationId xmlns:a16="http://schemas.microsoft.com/office/drawing/2014/main" id="{C7498800-BDBA-4255-AD5F-A9B84A967FD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82" y="2518"/>
                <a:ext cx="204" cy="68"/>
                <a:chOff x="1406" y="2540"/>
                <a:chExt cx="227" cy="160"/>
              </a:xfrm>
            </p:grpSpPr>
            <p:sp>
              <p:nvSpPr>
                <p:cNvPr id="46002" name="AutoShape 946">
                  <a:extLst>
                    <a:ext uri="{FF2B5EF4-FFF2-40B4-BE49-F238E27FC236}">
                      <a16:creationId xmlns:a16="http://schemas.microsoft.com/office/drawing/2014/main" id="{A53C6E4A-5F7B-47FA-A5C3-332476E07A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40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03" name="AutoShape 947">
                  <a:extLst>
                    <a:ext uri="{FF2B5EF4-FFF2-40B4-BE49-F238E27FC236}">
                      <a16:creationId xmlns:a16="http://schemas.microsoft.com/office/drawing/2014/main" id="{6215A491-20F1-4167-B106-1D54159786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86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04" name="AutoShape 948">
                  <a:extLst>
                    <a:ext uri="{FF2B5EF4-FFF2-40B4-BE49-F238E27FC236}">
                      <a16:creationId xmlns:a16="http://schemas.microsoft.com/office/drawing/2014/main" id="{D4DEC558-33D3-47BE-8514-51E4CEA11A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31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05" name="AutoShape 949">
                  <a:extLst>
                    <a:ext uri="{FF2B5EF4-FFF2-40B4-BE49-F238E27FC236}">
                      <a16:creationId xmlns:a16="http://schemas.microsoft.com/office/drawing/2014/main" id="{E81E259D-82CE-4DD1-83F8-4B2D25718A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77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6006" name="Group 950">
                <a:extLst>
                  <a:ext uri="{FF2B5EF4-FFF2-40B4-BE49-F238E27FC236}">
                    <a16:creationId xmlns:a16="http://schemas.microsoft.com/office/drawing/2014/main" id="{01D1EA50-8500-4D2A-990D-2B0CA2F5398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31" y="3198"/>
                <a:ext cx="8" cy="68"/>
                <a:chOff x="1384" y="2722"/>
                <a:chExt cx="68" cy="476"/>
              </a:xfrm>
            </p:grpSpPr>
            <p:sp>
              <p:nvSpPr>
                <p:cNvPr id="46007" name="Rectangle 951">
                  <a:extLst>
                    <a:ext uri="{FF2B5EF4-FFF2-40B4-BE49-F238E27FC236}">
                      <a16:creationId xmlns:a16="http://schemas.microsoft.com/office/drawing/2014/main" id="{7D49C789-970A-4E1D-942C-DB81C74891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08" name="Rectangle 952">
                  <a:extLst>
                    <a:ext uri="{FF2B5EF4-FFF2-40B4-BE49-F238E27FC236}">
                      <a16:creationId xmlns:a16="http://schemas.microsoft.com/office/drawing/2014/main" id="{BE262AE8-DDF0-42C0-96D3-53651FF6B2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09" name="Rectangle 953">
                  <a:extLst>
                    <a:ext uri="{FF2B5EF4-FFF2-40B4-BE49-F238E27FC236}">
                      <a16:creationId xmlns:a16="http://schemas.microsoft.com/office/drawing/2014/main" id="{E4E808E4-4E61-4F94-A542-17B85E4F25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6010" name="Group 954">
                <a:extLst>
                  <a:ext uri="{FF2B5EF4-FFF2-40B4-BE49-F238E27FC236}">
                    <a16:creationId xmlns:a16="http://schemas.microsoft.com/office/drawing/2014/main" id="{FCD18104-9058-41A2-8AEC-1D8CF4BC52A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31" y="2586"/>
                <a:ext cx="8" cy="68"/>
                <a:chOff x="1384" y="2722"/>
                <a:chExt cx="68" cy="476"/>
              </a:xfrm>
            </p:grpSpPr>
            <p:sp>
              <p:nvSpPr>
                <p:cNvPr id="46011" name="Rectangle 955">
                  <a:extLst>
                    <a:ext uri="{FF2B5EF4-FFF2-40B4-BE49-F238E27FC236}">
                      <a16:creationId xmlns:a16="http://schemas.microsoft.com/office/drawing/2014/main" id="{4C4C3364-4571-4868-954C-FB95448232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12" name="Rectangle 956">
                  <a:extLst>
                    <a:ext uri="{FF2B5EF4-FFF2-40B4-BE49-F238E27FC236}">
                      <a16:creationId xmlns:a16="http://schemas.microsoft.com/office/drawing/2014/main" id="{4415AA1A-95E8-437E-9424-C8D92693BD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13" name="Rectangle 957">
                  <a:extLst>
                    <a:ext uri="{FF2B5EF4-FFF2-40B4-BE49-F238E27FC236}">
                      <a16:creationId xmlns:a16="http://schemas.microsoft.com/office/drawing/2014/main" id="{9F4B2213-74CB-45D3-820A-A8A495DD38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6014" name="Group 958">
              <a:extLst>
                <a:ext uri="{FF2B5EF4-FFF2-40B4-BE49-F238E27FC236}">
                  <a16:creationId xmlns:a16="http://schemas.microsoft.com/office/drawing/2014/main" id="{096E7966-2CB3-422F-8953-3906BBF892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55" y="2472"/>
              <a:ext cx="302" cy="885"/>
              <a:chOff x="4037" y="2472"/>
              <a:chExt cx="302" cy="885"/>
            </a:xfrm>
          </p:grpSpPr>
          <p:sp>
            <p:nvSpPr>
              <p:cNvPr id="46015" name="Rectangle 959">
                <a:extLst>
                  <a:ext uri="{FF2B5EF4-FFF2-40B4-BE49-F238E27FC236}">
                    <a16:creationId xmlns:a16="http://schemas.microsoft.com/office/drawing/2014/main" id="{2A6671CB-D10B-4C46-A04A-E202EF5D7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7" y="2472"/>
                <a:ext cx="294" cy="885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016" name="Rectangle 960">
                <a:extLst>
                  <a:ext uri="{FF2B5EF4-FFF2-40B4-BE49-F238E27FC236}">
                    <a16:creationId xmlns:a16="http://schemas.microsoft.com/office/drawing/2014/main" id="{A150E373-2BF5-4BE3-BA83-1C0709BA7E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0" y="2699"/>
                <a:ext cx="68" cy="45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017" name="Rectangle 961">
                <a:extLst>
                  <a:ext uri="{FF2B5EF4-FFF2-40B4-BE49-F238E27FC236}">
                    <a16:creationId xmlns:a16="http://schemas.microsoft.com/office/drawing/2014/main" id="{D545EDF9-5D9B-4E62-95B1-47509423F4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2" y="2903"/>
                <a:ext cx="23" cy="114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6018" name="Group 962">
                <a:extLst>
                  <a:ext uri="{FF2B5EF4-FFF2-40B4-BE49-F238E27FC236}">
                    <a16:creationId xmlns:a16="http://schemas.microsoft.com/office/drawing/2014/main" id="{32A659D9-AA7B-40F9-B068-7733890AE55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66" y="2858"/>
                <a:ext cx="31" cy="31"/>
                <a:chOff x="5466" y="8664"/>
                <a:chExt cx="227" cy="227"/>
              </a:xfrm>
            </p:grpSpPr>
            <p:sp>
              <p:nvSpPr>
                <p:cNvPr id="46019" name="Oval 963">
                  <a:extLst>
                    <a:ext uri="{FF2B5EF4-FFF2-40B4-BE49-F238E27FC236}">
                      <a16:creationId xmlns:a16="http://schemas.microsoft.com/office/drawing/2014/main" id="{485B178F-FC47-4EBB-B0BA-B9E1869344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5490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20" name="Oval 964">
                  <a:extLst>
                    <a:ext uri="{FF2B5EF4-FFF2-40B4-BE49-F238E27FC236}">
                      <a16:creationId xmlns:a16="http://schemas.microsoft.com/office/drawing/2014/main" id="{9162612E-32BC-4605-9724-FAA8B32C4B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21" name="Oval 965">
                  <a:extLst>
                    <a:ext uri="{FF2B5EF4-FFF2-40B4-BE49-F238E27FC236}">
                      <a16:creationId xmlns:a16="http://schemas.microsoft.com/office/drawing/2014/main" id="{21968226-CFE8-48DE-BA24-459E4A5311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22" name="Rectangle 966">
                  <a:extLst>
                    <a:ext uri="{FF2B5EF4-FFF2-40B4-BE49-F238E27FC236}">
                      <a16:creationId xmlns:a16="http://schemas.microsoft.com/office/drawing/2014/main" id="{EAE6B0D8-A92A-4A35-BAD6-A01C9D1AAE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6023" name="AutoShape 967">
                <a:extLst>
                  <a:ext uri="{FF2B5EF4-FFF2-40B4-BE49-F238E27FC236}">
                    <a16:creationId xmlns:a16="http://schemas.microsoft.com/office/drawing/2014/main" id="{4E4A7AE9-0094-4398-96E1-7A865145E3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059" y="2903"/>
                <a:ext cx="23" cy="114"/>
              </a:xfrm>
              <a:prstGeom prst="flowChartDelay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6024" name="Group 968">
                <a:extLst>
                  <a:ext uri="{FF2B5EF4-FFF2-40B4-BE49-F238E27FC236}">
                    <a16:creationId xmlns:a16="http://schemas.microsoft.com/office/drawing/2014/main" id="{F03421C6-90BB-46E8-96B0-05C6AE1CE61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82" y="2518"/>
                <a:ext cx="204" cy="68"/>
                <a:chOff x="1406" y="2540"/>
                <a:chExt cx="227" cy="160"/>
              </a:xfrm>
            </p:grpSpPr>
            <p:sp>
              <p:nvSpPr>
                <p:cNvPr id="46025" name="AutoShape 969">
                  <a:extLst>
                    <a:ext uri="{FF2B5EF4-FFF2-40B4-BE49-F238E27FC236}">
                      <a16:creationId xmlns:a16="http://schemas.microsoft.com/office/drawing/2014/main" id="{BDBAF76E-2B43-4D3A-B1E7-BF2F3B3813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40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26" name="AutoShape 970">
                  <a:extLst>
                    <a:ext uri="{FF2B5EF4-FFF2-40B4-BE49-F238E27FC236}">
                      <a16:creationId xmlns:a16="http://schemas.microsoft.com/office/drawing/2014/main" id="{5568B883-5741-43B0-8779-6ECA738E8C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86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27" name="AutoShape 971">
                  <a:extLst>
                    <a:ext uri="{FF2B5EF4-FFF2-40B4-BE49-F238E27FC236}">
                      <a16:creationId xmlns:a16="http://schemas.microsoft.com/office/drawing/2014/main" id="{21C4567D-237F-41DF-8BEC-C6F213DF68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31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28" name="AutoShape 972">
                  <a:extLst>
                    <a:ext uri="{FF2B5EF4-FFF2-40B4-BE49-F238E27FC236}">
                      <a16:creationId xmlns:a16="http://schemas.microsoft.com/office/drawing/2014/main" id="{7D75AF5E-AA5F-44DB-B11A-9FD0B6CB1D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77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6029" name="Group 973">
                <a:extLst>
                  <a:ext uri="{FF2B5EF4-FFF2-40B4-BE49-F238E27FC236}">
                    <a16:creationId xmlns:a16="http://schemas.microsoft.com/office/drawing/2014/main" id="{D44D19F7-DAEE-4D06-BDBF-FE9BAFD1115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31" y="3198"/>
                <a:ext cx="8" cy="68"/>
                <a:chOff x="1384" y="2722"/>
                <a:chExt cx="68" cy="476"/>
              </a:xfrm>
            </p:grpSpPr>
            <p:sp>
              <p:nvSpPr>
                <p:cNvPr id="46030" name="Rectangle 974">
                  <a:extLst>
                    <a:ext uri="{FF2B5EF4-FFF2-40B4-BE49-F238E27FC236}">
                      <a16:creationId xmlns:a16="http://schemas.microsoft.com/office/drawing/2014/main" id="{622FCDF6-99E0-49BA-B2C5-4CDD6A8C7F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31" name="Rectangle 975">
                  <a:extLst>
                    <a:ext uri="{FF2B5EF4-FFF2-40B4-BE49-F238E27FC236}">
                      <a16:creationId xmlns:a16="http://schemas.microsoft.com/office/drawing/2014/main" id="{44299780-CFED-4BAE-8643-0E83F57F56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32" name="Rectangle 976">
                  <a:extLst>
                    <a:ext uri="{FF2B5EF4-FFF2-40B4-BE49-F238E27FC236}">
                      <a16:creationId xmlns:a16="http://schemas.microsoft.com/office/drawing/2014/main" id="{4BC9662C-6F79-4A13-802C-B76A10B2B4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6033" name="Group 977">
                <a:extLst>
                  <a:ext uri="{FF2B5EF4-FFF2-40B4-BE49-F238E27FC236}">
                    <a16:creationId xmlns:a16="http://schemas.microsoft.com/office/drawing/2014/main" id="{C951F05A-225C-4A0E-AC77-2576991B857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31" y="2586"/>
                <a:ext cx="8" cy="68"/>
                <a:chOff x="1384" y="2722"/>
                <a:chExt cx="68" cy="476"/>
              </a:xfrm>
            </p:grpSpPr>
            <p:sp>
              <p:nvSpPr>
                <p:cNvPr id="46034" name="Rectangle 978">
                  <a:extLst>
                    <a:ext uri="{FF2B5EF4-FFF2-40B4-BE49-F238E27FC236}">
                      <a16:creationId xmlns:a16="http://schemas.microsoft.com/office/drawing/2014/main" id="{DFA01B99-4F5E-4894-8491-BDD91D1DC5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35" name="Rectangle 979">
                  <a:extLst>
                    <a:ext uri="{FF2B5EF4-FFF2-40B4-BE49-F238E27FC236}">
                      <a16:creationId xmlns:a16="http://schemas.microsoft.com/office/drawing/2014/main" id="{06CA4DCC-77B5-4C57-AEB6-A0046F5AB1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36" name="Rectangle 980">
                  <a:extLst>
                    <a:ext uri="{FF2B5EF4-FFF2-40B4-BE49-F238E27FC236}">
                      <a16:creationId xmlns:a16="http://schemas.microsoft.com/office/drawing/2014/main" id="{0D0166F9-2617-4D70-884D-B40CE7E265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6037" name="Group 981">
              <a:extLst>
                <a:ext uri="{FF2B5EF4-FFF2-40B4-BE49-F238E27FC236}">
                  <a16:creationId xmlns:a16="http://schemas.microsoft.com/office/drawing/2014/main" id="{C5BD4D63-A64D-4CC0-B34D-4634AA66C6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72" y="2472"/>
              <a:ext cx="302" cy="885"/>
              <a:chOff x="4037" y="2472"/>
              <a:chExt cx="302" cy="885"/>
            </a:xfrm>
          </p:grpSpPr>
          <p:sp>
            <p:nvSpPr>
              <p:cNvPr id="46038" name="Rectangle 982">
                <a:extLst>
                  <a:ext uri="{FF2B5EF4-FFF2-40B4-BE49-F238E27FC236}">
                    <a16:creationId xmlns:a16="http://schemas.microsoft.com/office/drawing/2014/main" id="{945FF829-38F8-4F53-AD83-6A4FBF0158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7" y="2472"/>
                <a:ext cx="294" cy="885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039" name="Rectangle 983">
                <a:extLst>
                  <a:ext uri="{FF2B5EF4-FFF2-40B4-BE49-F238E27FC236}">
                    <a16:creationId xmlns:a16="http://schemas.microsoft.com/office/drawing/2014/main" id="{E381CD60-736F-4181-B221-149A8A73D5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0" y="2699"/>
                <a:ext cx="68" cy="45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040" name="Rectangle 984">
                <a:extLst>
                  <a:ext uri="{FF2B5EF4-FFF2-40B4-BE49-F238E27FC236}">
                    <a16:creationId xmlns:a16="http://schemas.microsoft.com/office/drawing/2014/main" id="{9063218A-510E-477E-A8C2-66D272494B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2" y="2903"/>
                <a:ext cx="23" cy="114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6041" name="Group 985">
                <a:extLst>
                  <a:ext uri="{FF2B5EF4-FFF2-40B4-BE49-F238E27FC236}">
                    <a16:creationId xmlns:a16="http://schemas.microsoft.com/office/drawing/2014/main" id="{AB47E601-127B-41D5-818D-5CC9638A03B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66" y="2858"/>
                <a:ext cx="31" cy="31"/>
                <a:chOff x="5466" y="8664"/>
                <a:chExt cx="227" cy="227"/>
              </a:xfrm>
            </p:grpSpPr>
            <p:sp>
              <p:nvSpPr>
                <p:cNvPr id="46042" name="Oval 986">
                  <a:extLst>
                    <a:ext uri="{FF2B5EF4-FFF2-40B4-BE49-F238E27FC236}">
                      <a16:creationId xmlns:a16="http://schemas.microsoft.com/office/drawing/2014/main" id="{02BE688D-7029-44FD-BC3E-6963726728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5490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43" name="Oval 987">
                  <a:extLst>
                    <a:ext uri="{FF2B5EF4-FFF2-40B4-BE49-F238E27FC236}">
                      <a16:creationId xmlns:a16="http://schemas.microsoft.com/office/drawing/2014/main" id="{DB5C15C8-2806-4741-8295-182EA4AD7B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44" name="Oval 988">
                  <a:extLst>
                    <a:ext uri="{FF2B5EF4-FFF2-40B4-BE49-F238E27FC236}">
                      <a16:creationId xmlns:a16="http://schemas.microsoft.com/office/drawing/2014/main" id="{7452AB85-8D9E-4DC9-ACCB-436BC183BA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45" name="Rectangle 989">
                  <a:extLst>
                    <a:ext uri="{FF2B5EF4-FFF2-40B4-BE49-F238E27FC236}">
                      <a16:creationId xmlns:a16="http://schemas.microsoft.com/office/drawing/2014/main" id="{F7B767C1-0C9E-4E42-9609-9F515FE542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6046" name="AutoShape 990">
                <a:extLst>
                  <a:ext uri="{FF2B5EF4-FFF2-40B4-BE49-F238E27FC236}">
                    <a16:creationId xmlns:a16="http://schemas.microsoft.com/office/drawing/2014/main" id="{CED2A7D0-7445-43F5-9ABA-10B7CFC1AA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059" y="2903"/>
                <a:ext cx="23" cy="114"/>
              </a:xfrm>
              <a:prstGeom prst="flowChartDelay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6047" name="Group 991">
                <a:extLst>
                  <a:ext uri="{FF2B5EF4-FFF2-40B4-BE49-F238E27FC236}">
                    <a16:creationId xmlns:a16="http://schemas.microsoft.com/office/drawing/2014/main" id="{CE11C5AE-E59A-4807-919D-076C0966139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82" y="2518"/>
                <a:ext cx="204" cy="68"/>
                <a:chOff x="1406" y="2540"/>
                <a:chExt cx="227" cy="160"/>
              </a:xfrm>
            </p:grpSpPr>
            <p:sp>
              <p:nvSpPr>
                <p:cNvPr id="46048" name="AutoShape 992">
                  <a:extLst>
                    <a:ext uri="{FF2B5EF4-FFF2-40B4-BE49-F238E27FC236}">
                      <a16:creationId xmlns:a16="http://schemas.microsoft.com/office/drawing/2014/main" id="{A87D90CF-0151-413C-9778-720BE23882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40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49" name="AutoShape 993">
                  <a:extLst>
                    <a:ext uri="{FF2B5EF4-FFF2-40B4-BE49-F238E27FC236}">
                      <a16:creationId xmlns:a16="http://schemas.microsoft.com/office/drawing/2014/main" id="{19C2EC10-EE37-44A2-8B2A-5D013DF0F1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86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50" name="AutoShape 994">
                  <a:extLst>
                    <a:ext uri="{FF2B5EF4-FFF2-40B4-BE49-F238E27FC236}">
                      <a16:creationId xmlns:a16="http://schemas.microsoft.com/office/drawing/2014/main" id="{09A05F70-B3F2-4EEF-92BF-3049AC3219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31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51" name="AutoShape 995">
                  <a:extLst>
                    <a:ext uri="{FF2B5EF4-FFF2-40B4-BE49-F238E27FC236}">
                      <a16:creationId xmlns:a16="http://schemas.microsoft.com/office/drawing/2014/main" id="{E1BF4E31-F709-49EF-9053-228B728739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77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6052" name="Group 996">
                <a:extLst>
                  <a:ext uri="{FF2B5EF4-FFF2-40B4-BE49-F238E27FC236}">
                    <a16:creationId xmlns:a16="http://schemas.microsoft.com/office/drawing/2014/main" id="{B8588371-ADEC-46D4-9996-3F222E84E60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31" y="3198"/>
                <a:ext cx="8" cy="68"/>
                <a:chOff x="1384" y="2722"/>
                <a:chExt cx="68" cy="476"/>
              </a:xfrm>
            </p:grpSpPr>
            <p:sp>
              <p:nvSpPr>
                <p:cNvPr id="46053" name="Rectangle 997">
                  <a:extLst>
                    <a:ext uri="{FF2B5EF4-FFF2-40B4-BE49-F238E27FC236}">
                      <a16:creationId xmlns:a16="http://schemas.microsoft.com/office/drawing/2014/main" id="{A3EFD922-8E63-4DDC-9C96-F9A855E904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54" name="Rectangle 998">
                  <a:extLst>
                    <a:ext uri="{FF2B5EF4-FFF2-40B4-BE49-F238E27FC236}">
                      <a16:creationId xmlns:a16="http://schemas.microsoft.com/office/drawing/2014/main" id="{B3E84D95-CD45-42A6-A737-72FB2F7587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55" name="Rectangle 999">
                  <a:extLst>
                    <a:ext uri="{FF2B5EF4-FFF2-40B4-BE49-F238E27FC236}">
                      <a16:creationId xmlns:a16="http://schemas.microsoft.com/office/drawing/2014/main" id="{332B5282-FCD4-4F5F-B19D-38F21B4FDF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6056" name="Group 1000">
                <a:extLst>
                  <a:ext uri="{FF2B5EF4-FFF2-40B4-BE49-F238E27FC236}">
                    <a16:creationId xmlns:a16="http://schemas.microsoft.com/office/drawing/2014/main" id="{6A9FDE9F-13BC-4BEE-9C40-BD4587DD6FC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31" y="2586"/>
                <a:ext cx="8" cy="68"/>
                <a:chOff x="1384" y="2722"/>
                <a:chExt cx="68" cy="476"/>
              </a:xfrm>
            </p:grpSpPr>
            <p:sp>
              <p:nvSpPr>
                <p:cNvPr id="46057" name="Rectangle 1001">
                  <a:extLst>
                    <a:ext uri="{FF2B5EF4-FFF2-40B4-BE49-F238E27FC236}">
                      <a16:creationId xmlns:a16="http://schemas.microsoft.com/office/drawing/2014/main" id="{4394F6D2-A7D3-48F9-BFD7-D01E559BC8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58" name="Rectangle 1002">
                  <a:extLst>
                    <a:ext uri="{FF2B5EF4-FFF2-40B4-BE49-F238E27FC236}">
                      <a16:creationId xmlns:a16="http://schemas.microsoft.com/office/drawing/2014/main" id="{AB2C9E00-38A1-4486-AB13-678EAC3E50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59" name="Rectangle 1003">
                  <a:extLst>
                    <a:ext uri="{FF2B5EF4-FFF2-40B4-BE49-F238E27FC236}">
                      <a16:creationId xmlns:a16="http://schemas.microsoft.com/office/drawing/2014/main" id="{D8320C91-66B3-4C03-8159-0DBDE474BC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6060" name="Group 1004">
              <a:extLst>
                <a:ext uri="{FF2B5EF4-FFF2-40B4-BE49-F238E27FC236}">
                  <a16:creationId xmlns:a16="http://schemas.microsoft.com/office/drawing/2014/main" id="{362C622A-313C-4CC9-AFDD-EAE3DDEE91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7" y="3402"/>
              <a:ext cx="302" cy="885"/>
              <a:chOff x="4037" y="2472"/>
              <a:chExt cx="302" cy="885"/>
            </a:xfrm>
          </p:grpSpPr>
          <p:sp>
            <p:nvSpPr>
              <p:cNvPr id="46061" name="Rectangle 1005">
                <a:extLst>
                  <a:ext uri="{FF2B5EF4-FFF2-40B4-BE49-F238E27FC236}">
                    <a16:creationId xmlns:a16="http://schemas.microsoft.com/office/drawing/2014/main" id="{677680BF-F5E9-4AED-8698-433349681A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7" y="2472"/>
                <a:ext cx="294" cy="885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062" name="Rectangle 1006">
                <a:extLst>
                  <a:ext uri="{FF2B5EF4-FFF2-40B4-BE49-F238E27FC236}">
                    <a16:creationId xmlns:a16="http://schemas.microsoft.com/office/drawing/2014/main" id="{109A9F6C-5AD3-457C-A11F-74D2F87CBE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0" y="2699"/>
                <a:ext cx="68" cy="45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063" name="Rectangle 1007">
                <a:extLst>
                  <a:ext uri="{FF2B5EF4-FFF2-40B4-BE49-F238E27FC236}">
                    <a16:creationId xmlns:a16="http://schemas.microsoft.com/office/drawing/2014/main" id="{B07EECD1-53B1-449B-89A5-DF815E9A85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2" y="2903"/>
                <a:ext cx="23" cy="114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6064" name="Group 1008">
                <a:extLst>
                  <a:ext uri="{FF2B5EF4-FFF2-40B4-BE49-F238E27FC236}">
                    <a16:creationId xmlns:a16="http://schemas.microsoft.com/office/drawing/2014/main" id="{28789CEB-B38A-4D1E-9653-24EBA1C7493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66" y="2858"/>
                <a:ext cx="31" cy="31"/>
                <a:chOff x="5466" y="8664"/>
                <a:chExt cx="227" cy="227"/>
              </a:xfrm>
            </p:grpSpPr>
            <p:sp>
              <p:nvSpPr>
                <p:cNvPr id="46065" name="Oval 1009">
                  <a:extLst>
                    <a:ext uri="{FF2B5EF4-FFF2-40B4-BE49-F238E27FC236}">
                      <a16:creationId xmlns:a16="http://schemas.microsoft.com/office/drawing/2014/main" id="{D5CE62C6-DBD1-443B-9CD1-434D0ACDA9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5490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66" name="Oval 1010">
                  <a:extLst>
                    <a:ext uri="{FF2B5EF4-FFF2-40B4-BE49-F238E27FC236}">
                      <a16:creationId xmlns:a16="http://schemas.microsoft.com/office/drawing/2014/main" id="{6EB68A6D-CE05-4B50-B64C-D4C811C48B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67" name="Oval 1011">
                  <a:extLst>
                    <a:ext uri="{FF2B5EF4-FFF2-40B4-BE49-F238E27FC236}">
                      <a16:creationId xmlns:a16="http://schemas.microsoft.com/office/drawing/2014/main" id="{A29C1523-1C5F-4463-8FB5-0C50D9DB10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68" name="Rectangle 1012">
                  <a:extLst>
                    <a:ext uri="{FF2B5EF4-FFF2-40B4-BE49-F238E27FC236}">
                      <a16:creationId xmlns:a16="http://schemas.microsoft.com/office/drawing/2014/main" id="{0A8CF66B-91B7-45C6-856D-9C28AB5298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6069" name="AutoShape 1013">
                <a:extLst>
                  <a:ext uri="{FF2B5EF4-FFF2-40B4-BE49-F238E27FC236}">
                    <a16:creationId xmlns:a16="http://schemas.microsoft.com/office/drawing/2014/main" id="{D2F8227E-8116-4E4E-B1C1-701216B6E0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059" y="2903"/>
                <a:ext cx="23" cy="114"/>
              </a:xfrm>
              <a:prstGeom prst="flowChartDelay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6070" name="Group 1014">
                <a:extLst>
                  <a:ext uri="{FF2B5EF4-FFF2-40B4-BE49-F238E27FC236}">
                    <a16:creationId xmlns:a16="http://schemas.microsoft.com/office/drawing/2014/main" id="{9B5DED29-F340-4D66-A24E-00B8C1D792E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82" y="2518"/>
                <a:ext cx="204" cy="68"/>
                <a:chOff x="1406" y="2540"/>
                <a:chExt cx="227" cy="160"/>
              </a:xfrm>
            </p:grpSpPr>
            <p:sp>
              <p:nvSpPr>
                <p:cNvPr id="46071" name="AutoShape 1015">
                  <a:extLst>
                    <a:ext uri="{FF2B5EF4-FFF2-40B4-BE49-F238E27FC236}">
                      <a16:creationId xmlns:a16="http://schemas.microsoft.com/office/drawing/2014/main" id="{90B07E2F-C048-48E0-8108-9384C38376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40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72" name="AutoShape 1016">
                  <a:extLst>
                    <a:ext uri="{FF2B5EF4-FFF2-40B4-BE49-F238E27FC236}">
                      <a16:creationId xmlns:a16="http://schemas.microsoft.com/office/drawing/2014/main" id="{B4DC9E89-7CA0-4F35-8E86-4378E74393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86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73" name="AutoShape 1017">
                  <a:extLst>
                    <a:ext uri="{FF2B5EF4-FFF2-40B4-BE49-F238E27FC236}">
                      <a16:creationId xmlns:a16="http://schemas.microsoft.com/office/drawing/2014/main" id="{719CD4D7-CFC4-4DAF-A0DF-FE9F70809D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31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74" name="AutoShape 1018">
                  <a:extLst>
                    <a:ext uri="{FF2B5EF4-FFF2-40B4-BE49-F238E27FC236}">
                      <a16:creationId xmlns:a16="http://schemas.microsoft.com/office/drawing/2014/main" id="{77B3B9E2-9985-412E-844F-12531F67D6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77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6075" name="Group 1019">
                <a:extLst>
                  <a:ext uri="{FF2B5EF4-FFF2-40B4-BE49-F238E27FC236}">
                    <a16:creationId xmlns:a16="http://schemas.microsoft.com/office/drawing/2014/main" id="{DB817C6B-20C9-4C3D-8611-E12B5E6147A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31" y="3198"/>
                <a:ext cx="8" cy="68"/>
                <a:chOff x="1384" y="2722"/>
                <a:chExt cx="68" cy="476"/>
              </a:xfrm>
            </p:grpSpPr>
            <p:sp>
              <p:nvSpPr>
                <p:cNvPr id="46076" name="Rectangle 1020">
                  <a:extLst>
                    <a:ext uri="{FF2B5EF4-FFF2-40B4-BE49-F238E27FC236}">
                      <a16:creationId xmlns:a16="http://schemas.microsoft.com/office/drawing/2014/main" id="{4B8B06B3-49E0-48F1-A9C0-8D27336FB5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77" name="Rectangle 1021">
                  <a:extLst>
                    <a:ext uri="{FF2B5EF4-FFF2-40B4-BE49-F238E27FC236}">
                      <a16:creationId xmlns:a16="http://schemas.microsoft.com/office/drawing/2014/main" id="{F43494DA-4A69-4129-98F6-C1CAE8C4E6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78" name="Rectangle 1022">
                  <a:extLst>
                    <a:ext uri="{FF2B5EF4-FFF2-40B4-BE49-F238E27FC236}">
                      <a16:creationId xmlns:a16="http://schemas.microsoft.com/office/drawing/2014/main" id="{E9914C0E-E354-4631-822C-24A003254E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6079" name="Group 1023">
                <a:extLst>
                  <a:ext uri="{FF2B5EF4-FFF2-40B4-BE49-F238E27FC236}">
                    <a16:creationId xmlns:a16="http://schemas.microsoft.com/office/drawing/2014/main" id="{08DCD1BD-5B0A-4651-AD13-C9948F99981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31" y="2586"/>
                <a:ext cx="8" cy="68"/>
                <a:chOff x="1384" y="2722"/>
                <a:chExt cx="68" cy="476"/>
              </a:xfrm>
            </p:grpSpPr>
            <p:sp>
              <p:nvSpPr>
                <p:cNvPr id="48128" name="Rectangle 1024">
                  <a:extLst>
                    <a:ext uri="{FF2B5EF4-FFF2-40B4-BE49-F238E27FC236}">
                      <a16:creationId xmlns:a16="http://schemas.microsoft.com/office/drawing/2014/main" id="{B3AF9140-0731-4880-AB0C-F9EF92C654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29" name="Rectangle 1025">
                  <a:extLst>
                    <a:ext uri="{FF2B5EF4-FFF2-40B4-BE49-F238E27FC236}">
                      <a16:creationId xmlns:a16="http://schemas.microsoft.com/office/drawing/2014/main" id="{545157D5-D255-4B28-80ED-CF6F9C4E72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30" name="Rectangle 1026">
                  <a:extLst>
                    <a:ext uri="{FF2B5EF4-FFF2-40B4-BE49-F238E27FC236}">
                      <a16:creationId xmlns:a16="http://schemas.microsoft.com/office/drawing/2014/main" id="{CCC051B2-C1B2-457B-94E1-28AC1654F9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8131" name="Group 1027">
              <a:extLst>
                <a:ext uri="{FF2B5EF4-FFF2-40B4-BE49-F238E27FC236}">
                  <a16:creationId xmlns:a16="http://schemas.microsoft.com/office/drawing/2014/main" id="{71F52737-6807-4133-A9FB-F25E55BD61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55" y="3402"/>
              <a:ext cx="302" cy="885"/>
              <a:chOff x="4037" y="2472"/>
              <a:chExt cx="302" cy="885"/>
            </a:xfrm>
          </p:grpSpPr>
          <p:sp>
            <p:nvSpPr>
              <p:cNvPr id="48132" name="Rectangle 1028">
                <a:extLst>
                  <a:ext uri="{FF2B5EF4-FFF2-40B4-BE49-F238E27FC236}">
                    <a16:creationId xmlns:a16="http://schemas.microsoft.com/office/drawing/2014/main" id="{970C2444-C7F3-49BB-96B3-2221DB12D3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7" y="2472"/>
                <a:ext cx="294" cy="885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133" name="Rectangle 1029">
                <a:extLst>
                  <a:ext uri="{FF2B5EF4-FFF2-40B4-BE49-F238E27FC236}">
                    <a16:creationId xmlns:a16="http://schemas.microsoft.com/office/drawing/2014/main" id="{ABAB5A23-905E-4F30-B95D-AD0A10AFF3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0" y="2699"/>
                <a:ext cx="68" cy="45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134" name="Rectangle 1030">
                <a:extLst>
                  <a:ext uri="{FF2B5EF4-FFF2-40B4-BE49-F238E27FC236}">
                    <a16:creationId xmlns:a16="http://schemas.microsoft.com/office/drawing/2014/main" id="{23776812-908F-4C34-ACA9-B099F814D1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2" y="2903"/>
                <a:ext cx="23" cy="114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135" name="Group 1031">
                <a:extLst>
                  <a:ext uri="{FF2B5EF4-FFF2-40B4-BE49-F238E27FC236}">
                    <a16:creationId xmlns:a16="http://schemas.microsoft.com/office/drawing/2014/main" id="{8D88B619-48AD-4344-87EC-8CDDDFC65A6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66" y="2858"/>
                <a:ext cx="31" cy="31"/>
                <a:chOff x="5466" y="8664"/>
                <a:chExt cx="227" cy="227"/>
              </a:xfrm>
            </p:grpSpPr>
            <p:sp>
              <p:nvSpPr>
                <p:cNvPr id="48136" name="Oval 1032">
                  <a:extLst>
                    <a:ext uri="{FF2B5EF4-FFF2-40B4-BE49-F238E27FC236}">
                      <a16:creationId xmlns:a16="http://schemas.microsoft.com/office/drawing/2014/main" id="{41D7ECF2-8BBC-4BE2-A6A8-5E1CA23BEB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5490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37" name="Oval 1033">
                  <a:extLst>
                    <a:ext uri="{FF2B5EF4-FFF2-40B4-BE49-F238E27FC236}">
                      <a16:creationId xmlns:a16="http://schemas.microsoft.com/office/drawing/2014/main" id="{535795DD-236F-4A68-B94A-93103E2CD6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38" name="Oval 1034">
                  <a:extLst>
                    <a:ext uri="{FF2B5EF4-FFF2-40B4-BE49-F238E27FC236}">
                      <a16:creationId xmlns:a16="http://schemas.microsoft.com/office/drawing/2014/main" id="{2729794B-6F98-4A4D-BA54-4CB1C96D99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39" name="Rectangle 1035">
                  <a:extLst>
                    <a:ext uri="{FF2B5EF4-FFF2-40B4-BE49-F238E27FC236}">
                      <a16:creationId xmlns:a16="http://schemas.microsoft.com/office/drawing/2014/main" id="{F8AB38DB-D734-494E-986E-3CB36BE389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8140" name="AutoShape 1036">
                <a:extLst>
                  <a:ext uri="{FF2B5EF4-FFF2-40B4-BE49-F238E27FC236}">
                    <a16:creationId xmlns:a16="http://schemas.microsoft.com/office/drawing/2014/main" id="{E966815D-010D-43C9-9BAC-DCDB847001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059" y="2903"/>
                <a:ext cx="23" cy="114"/>
              </a:xfrm>
              <a:prstGeom prst="flowChartDelay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141" name="Group 1037">
                <a:extLst>
                  <a:ext uri="{FF2B5EF4-FFF2-40B4-BE49-F238E27FC236}">
                    <a16:creationId xmlns:a16="http://schemas.microsoft.com/office/drawing/2014/main" id="{914C0BEB-5F45-4D19-BC09-10DF60903B2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82" y="2518"/>
                <a:ext cx="204" cy="68"/>
                <a:chOff x="1406" y="2540"/>
                <a:chExt cx="227" cy="160"/>
              </a:xfrm>
            </p:grpSpPr>
            <p:sp>
              <p:nvSpPr>
                <p:cNvPr id="48142" name="AutoShape 1038">
                  <a:extLst>
                    <a:ext uri="{FF2B5EF4-FFF2-40B4-BE49-F238E27FC236}">
                      <a16:creationId xmlns:a16="http://schemas.microsoft.com/office/drawing/2014/main" id="{6D7AFF1E-9359-4DCE-ABB5-B0221898F1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40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43" name="AutoShape 1039">
                  <a:extLst>
                    <a:ext uri="{FF2B5EF4-FFF2-40B4-BE49-F238E27FC236}">
                      <a16:creationId xmlns:a16="http://schemas.microsoft.com/office/drawing/2014/main" id="{5B7046DC-E470-4B66-8326-134CC5415D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86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44" name="AutoShape 1040">
                  <a:extLst>
                    <a:ext uri="{FF2B5EF4-FFF2-40B4-BE49-F238E27FC236}">
                      <a16:creationId xmlns:a16="http://schemas.microsoft.com/office/drawing/2014/main" id="{734E4870-7E10-41A7-85C1-70B32D367A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31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45" name="AutoShape 1041">
                  <a:extLst>
                    <a:ext uri="{FF2B5EF4-FFF2-40B4-BE49-F238E27FC236}">
                      <a16:creationId xmlns:a16="http://schemas.microsoft.com/office/drawing/2014/main" id="{C42F8A9A-5244-4BAC-91C7-16FCAC2A8C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77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146" name="Group 1042">
                <a:extLst>
                  <a:ext uri="{FF2B5EF4-FFF2-40B4-BE49-F238E27FC236}">
                    <a16:creationId xmlns:a16="http://schemas.microsoft.com/office/drawing/2014/main" id="{6FD527A7-7A81-4B50-A860-6718BB38A27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31" y="3198"/>
                <a:ext cx="8" cy="68"/>
                <a:chOff x="1384" y="2722"/>
                <a:chExt cx="68" cy="476"/>
              </a:xfrm>
            </p:grpSpPr>
            <p:sp>
              <p:nvSpPr>
                <p:cNvPr id="48147" name="Rectangle 1043">
                  <a:extLst>
                    <a:ext uri="{FF2B5EF4-FFF2-40B4-BE49-F238E27FC236}">
                      <a16:creationId xmlns:a16="http://schemas.microsoft.com/office/drawing/2014/main" id="{44B18528-C318-4FEC-97C2-1123399398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48" name="Rectangle 1044">
                  <a:extLst>
                    <a:ext uri="{FF2B5EF4-FFF2-40B4-BE49-F238E27FC236}">
                      <a16:creationId xmlns:a16="http://schemas.microsoft.com/office/drawing/2014/main" id="{52D31058-9A82-4A07-904A-7804542863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49" name="Rectangle 1045">
                  <a:extLst>
                    <a:ext uri="{FF2B5EF4-FFF2-40B4-BE49-F238E27FC236}">
                      <a16:creationId xmlns:a16="http://schemas.microsoft.com/office/drawing/2014/main" id="{22B22557-9B92-4AA9-9B38-F4B6EEAF1B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150" name="Group 1046">
                <a:extLst>
                  <a:ext uri="{FF2B5EF4-FFF2-40B4-BE49-F238E27FC236}">
                    <a16:creationId xmlns:a16="http://schemas.microsoft.com/office/drawing/2014/main" id="{9E9FE7AE-AD49-4C05-B789-CDAA1D75549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31" y="2586"/>
                <a:ext cx="8" cy="68"/>
                <a:chOff x="1384" y="2722"/>
                <a:chExt cx="68" cy="476"/>
              </a:xfrm>
            </p:grpSpPr>
            <p:sp>
              <p:nvSpPr>
                <p:cNvPr id="48151" name="Rectangle 1047">
                  <a:extLst>
                    <a:ext uri="{FF2B5EF4-FFF2-40B4-BE49-F238E27FC236}">
                      <a16:creationId xmlns:a16="http://schemas.microsoft.com/office/drawing/2014/main" id="{F9250331-8754-4032-ADFA-9CDC3310B4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52" name="Rectangle 1048">
                  <a:extLst>
                    <a:ext uri="{FF2B5EF4-FFF2-40B4-BE49-F238E27FC236}">
                      <a16:creationId xmlns:a16="http://schemas.microsoft.com/office/drawing/2014/main" id="{404C7D91-A808-44EF-BEED-2AD88A6809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53" name="Rectangle 1049">
                  <a:extLst>
                    <a:ext uri="{FF2B5EF4-FFF2-40B4-BE49-F238E27FC236}">
                      <a16:creationId xmlns:a16="http://schemas.microsoft.com/office/drawing/2014/main" id="{DD72AB41-43D1-4302-AB13-CEDFD4AE07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8154" name="Group 1050">
              <a:extLst>
                <a:ext uri="{FF2B5EF4-FFF2-40B4-BE49-F238E27FC236}">
                  <a16:creationId xmlns:a16="http://schemas.microsoft.com/office/drawing/2014/main" id="{5EC5C999-7885-4CC8-B811-A161EEBC76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72" y="3402"/>
              <a:ext cx="302" cy="885"/>
              <a:chOff x="4037" y="2472"/>
              <a:chExt cx="302" cy="885"/>
            </a:xfrm>
          </p:grpSpPr>
          <p:sp>
            <p:nvSpPr>
              <p:cNvPr id="48155" name="Rectangle 1051">
                <a:extLst>
                  <a:ext uri="{FF2B5EF4-FFF2-40B4-BE49-F238E27FC236}">
                    <a16:creationId xmlns:a16="http://schemas.microsoft.com/office/drawing/2014/main" id="{FA477C93-4E12-4CF6-9940-757E04E216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7" y="2472"/>
                <a:ext cx="294" cy="885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156" name="Rectangle 1052">
                <a:extLst>
                  <a:ext uri="{FF2B5EF4-FFF2-40B4-BE49-F238E27FC236}">
                    <a16:creationId xmlns:a16="http://schemas.microsoft.com/office/drawing/2014/main" id="{D2C13C6D-F64C-4204-83B4-E31F70B641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0" y="2699"/>
                <a:ext cx="68" cy="45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157" name="Rectangle 1053">
                <a:extLst>
                  <a:ext uri="{FF2B5EF4-FFF2-40B4-BE49-F238E27FC236}">
                    <a16:creationId xmlns:a16="http://schemas.microsoft.com/office/drawing/2014/main" id="{0111F1DC-A3A0-44CE-B2D0-D3E4D2AAE5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2" y="2903"/>
                <a:ext cx="23" cy="114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158" name="Group 1054">
                <a:extLst>
                  <a:ext uri="{FF2B5EF4-FFF2-40B4-BE49-F238E27FC236}">
                    <a16:creationId xmlns:a16="http://schemas.microsoft.com/office/drawing/2014/main" id="{F6F5244E-167A-4259-AF07-EEC7C4F18A6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66" y="2858"/>
                <a:ext cx="31" cy="31"/>
                <a:chOff x="5466" y="8664"/>
                <a:chExt cx="227" cy="227"/>
              </a:xfrm>
            </p:grpSpPr>
            <p:sp>
              <p:nvSpPr>
                <p:cNvPr id="48159" name="Oval 1055">
                  <a:extLst>
                    <a:ext uri="{FF2B5EF4-FFF2-40B4-BE49-F238E27FC236}">
                      <a16:creationId xmlns:a16="http://schemas.microsoft.com/office/drawing/2014/main" id="{6072A9B6-FA9A-435D-8A99-D3C07B7BE8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5490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60" name="Oval 1056">
                  <a:extLst>
                    <a:ext uri="{FF2B5EF4-FFF2-40B4-BE49-F238E27FC236}">
                      <a16:creationId xmlns:a16="http://schemas.microsoft.com/office/drawing/2014/main" id="{2B499894-463F-49AB-92D0-0204BE7C60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61" name="Oval 1057">
                  <a:extLst>
                    <a:ext uri="{FF2B5EF4-FFF2-40B4-BE49-F238E27FC236}">
                      <a16:creationId xmlns:a16="http://schemas.microsoft.com/office/drawing/2014/main" id="{8AA9277A-C587-4797-B309-DEC129F7DD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62" name="Rectangle 1058">
                  <a:extLst>
                    <a:ext uri="{FF2B5EF4-FFF2-40B4-BE49-F238E27FC236}">
                      <a16:creationId xmlns:a16="http://schemas.microsoft.com/office/drawing/2014/main" id="{B00C8087-B896-4F5F-8EA1-A753F0B1C5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8163" name="AutoShape 1059">
                <a:extLst>
                  <a:ext uri="{FF2B5EF4-FFF2-40B4-BE49-F238E27FC236}">
                    <a16:creationId xmlns:a16="http://schemas.microsoft.com/office/drawing/2014/main" id="{6A75A187-9DAB-44B2-B5C7-F975D99A27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059" y="2903"/>
                <a:ext cx="23" cy="114"/>
              </a:xfrm>
              <a:prstGeom prst="flowChartDelay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164" name="Group 1060">
                <a:extLst>
                  <a:ext uri="{FF2B5EF4-FFF2-40B4-BE49-F238E27FC236}">
                    <a16:creationId xmlns:a16="http://schemas.microsoft.com/office/drawing/2014/main" id="{76D84466-4B5A-4053-9D89-0EE56AAF4A7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82" y="2518"/>
                <a:ext cx="204" cy="68"/>
                <a:chOff x="1406" y="2540"/>
                <a:chExt cx="227" cy="160"/>
              </a:xfrm>
            </p:grpSpPr>
            <p:sp>
              <p:nvSpPr>
                <p:cNvPr id="48165" name="AutoShape 1061">
                  <a:extLst>
                    <a:ext uri="{FF2B5EF4-FFF2-40B4-BE49-F238E27FC236}">
                      <a16:creationId xmlns:a16="http://schemas.microsoft.com/office/drawing/2014/main" id="{CD7FFA17-621C-4592-8108-21FAA0DDCB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40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66" name="AutoShape 1062">
                  <a:extLst>
                    <a:ext uri="{FF2B5EF4-FFF2-40B4-BE49-F238E27FC236}">
                      <a16:creationId xmlns:a16="http://schemas.microsoft.com/office/drawing/2014/main" id="{16774C59-2A92-4031-B106-B98801FCE3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86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67" name="AutoShape 1063">
                  <a:extLst>
                    <a:ext uri="{FF2B5EF4-FFF2-40B4-BE49-F238E27FC236}">
                      <a16:creationId xmlns:a16="http://schemas.microsoft.com/office/drawing/2014/main" id="{1D2CC702-7E5C-4828-8A07-B208388BE0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31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68" name="AutoShape 1064">
                  <a:extLst>
                    <a:ext uri="{FF2B5EF4-FFF2-40B4-BE49-F238E27FC236}">
                      <a16:creationId xmlns:a16="http://schemas.microsoft.com/office/drawing/2014/main" id="{6BBB80EB-F376-4E36-BC3E-C2D458189E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77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169" name="Group 1065">
                <a:extLst>
                  <a:ext uri="{FF2B5EF4-FFF2-40B4-BE49-F238E27FC236}">
                    <a16:creationId xmlns:a16="http://schemas.microsoft.com/office/drawing/2014/main" id="{4A4283E2-5447-4C12-9215-E1D68BC027D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31" y="3198"/>
                <a:ext cx="8" cy="68"/>
                <a:chOff x="1384" y="2722"/>
                <a:chExt cx="68" cy="476"/>
              </a:xfrm>
            </p:grpSpPr>
            <p:sp>
              <p:nvSpPr>
                <p:cNvPr id="48170" name="Rectangle 1066">
                  <a:extLst>
                    <a:ext uri="{FF2B5EF4-FFF2-40B4-BE49-F238E27FC236}">
                      <a16:creationId xmlns:a16="http://schemas.microsoft.com/office/drawing/2014/main" id="{F06F782D-8FD4-49F4-8702-8621FEC759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71" name="Rectangle 1067">
                  <a:extLst>
                    <a:ext uri="{FF2B5EF4-FFF2-40B4-BE49-F238E27FC236}">
                      <a16:creationId xmlns:a16="http://schemas.microsoft.com/office/drawing/2014/main" id="{6880A7AA-A681-4BC3-A88E-F414096378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72" name="Rectangle 1068">
                  <a:extLst>
                    <a:ext uri="{FF2B5EF4-FFF2-40B4-BE49-F238E27FC236}">
                      <a16:creationId xmlns:a16="http://schemas.microsoft.com/office/drawing/2014/main" id="{2D198110-AB39-46A0-A2C5-CDB0B3BB07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173" name="Group 1069">
                <a:extLst>
                  <a:ext uri="{FF2B5EF4-FFF2-40B4-BE49-F238E27FC236}">
                    <a16:creationId xmlns:a16="http://schemas.microsoft.com/office/drawing/2014/main" id="{F5B14994-3336-4087-A5F8-CBC12911E8F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31" y="2586"/>
                <a:ext cx="8" cy="68"/>
                <a:chOff x="1384" y="2722"/>
                <a:chExt cx="68" cy="476"/>
              </a:xfrm>
            </p:grpSpPr>
            <p:sp>
              <p:nvSpPr>
                <p:cNvPr id="48174" name="Rectangle 1070">
                  <a:extLst>
                    <a:ext uri="{FF2B5EF4-FFF2-40B4-BE49-F238E27FC236}">
                      <a16:creationId xmlns:a16="http://schemas.microsoft.com/office/drawing/2014/main" id="{97109615-D3EC-4567-8C31-C612973692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75" name="Rectangle 1071">
                  <a:extLst>
                    <a:ext uri="{FF2B5EF4-FFF2-40B4-BE49-F238E27FC236}">
                      <a16:creationId xmlns:a16="http://schemas.microsoft.com/office/drawing/2014/main" id="{3E7B0017-4085-4262-AEAC-A6E22DA33C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76" name="Rectangle 1072">
                  <a:extLst>
                    <a:ext uri="{FF2B5EF4-FFF2-40B4-BE49-F238E27FC236}">
                      <a16:creationId xmlns:a16="http://schemas.microsoft.com/office/drawing/2014/main" id="{88F562AD-41E8-4C27-9C59-5B67335B07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48177" name="Group 1073">
            <a:extLst>
              <a:ext uri="{FF2B5EF4-FFF2-40B4-BE49-F238E27FC236}">
                <a16:creationId xmlns:a16="http://schemas.microsoft.com/office/drawing/2014/main" id="{BCB957D2-BFA9-4551-BE67-920B5F1A21E1}"/>
              </a:ext>
            </a:extLst>
          </p:cNvPr>
          <p:cNvGrpSpPr>
            <a:grpSpLocks/>
          </p:cNvGrpSpPr>
          <p:nvPr/>
        </p:nvGrpSpPr>
        <p:grpSpPr bwMode="auto">
          <a:xfrm>
            <a:off x="8337550" y="4724400"/>
            <a:ext cx="757238" cy="1582738"/>
            <a:chOff x="5080" y="2450"/>
            <a:chExt cx="976" cy="2040"/>
          </a:xfrm>
        </p:grpSpPr>
        <p:sp>
          <p:nvSpPr>
            <p:cNvPr id="48178" name="Rectangle 1074">
              <a:extLst>
                <a:ext uri="{FF2B5EF4-FFF2-40B4-BE49-F238E27FC236}">
                  <a16:creationId xmlns:a16="http://schemas.microsoft.com/office/drawing/2014/main" id="{6794690F-3E9F-4E68-B1B2-BC7FCC1CE6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0" y="2450"/>
              <a:ext cx="976" cy="2040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15686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8179" name="Group 1075">
              <a:extLst>
                <a:ext uri="{FF2B5EF4-FFF2-40B4-BE49-F238E27FC236}">
                  <a16:creationId xmlns:a16="http://schemas.microsoft.com/office/drawing/2014/main" id="{2CFB6A9C-FE0A-4645-92DC-D4882314D9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03" y="2472"/>
              <a:ext cx="302" cy="567"/>
              <a:chOff x="5103" y="2472"/>
              <a:chExt cx="302" cy="567"/>
            </a:xfrm>
          </p:grpSpPr>
          <p:sp>
            <p:nvSpPr>
              <p:cNvPr id="48180" name="Rectangle 1076">
                <a:extLst>
                  <a:ext uri="{FF2B5EF4-FFF2-40B4-BE49-F238E27FC236}">
                    <a16:creationId xmlns:a16="http://schemas.microsoft.com/office/drawing/2014/main" id="{C90AC52B-14DB-4C00-B187-0498429AF9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3" y="2472"/>
                <a:ext cx="294" cy="567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181" name="Rectangle 1077">
                <a:extLst>
                  <a:ext uri="{FF2B5EF4-FFF2-40B4-BE49-F238E27FC236}">
                    <a16:creationId xmlns:a16="http://schemas.microsoft.com/office/drawing/2014/main" id="{EBFAAF43-11C3-43E2-9A39-282A5038D3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6" y="2631"/>
                <a:ext cx="68" cy="45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182" name="Rectangle 1078">
                <a:extLst>
                  <a:ext uri="{FF2B5EF4-FFF2-40B4-BE49-F238E27FC236}">
                    <a16:creationId xmlns:a16="http://schemas.microsoft.com/office/drawing/2014/main" id="{563E5C8E-DDEC-47A7-8C16-07F04B0381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8" y="2721"/>
                <a:ext cx="23" cy="114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183" name="Group 1079">
                <a:extLst>
                  <a:ext uri="{FF2B5EF4-FFF2-40B4-BE49-F238E27FC236}">
                    <a16:creationId xmlns:a16="http://schemas.microsoft.com/office/drawing/2014/main" id="{B51B5A65-0013-45BB-85D1-24A5D9D2071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32" y="2676"/>
                <a:ext cx="31" cy="31"/>
                <a:chOff x="5466" y="8664"/>
                <a:chExt cx="227" cy="227"/>
              </a:xfrm>
            </p:grpSpPr>
            <p:sp>
              <p:nvSpPr>
                <p:cNvPr id="48184" name="Oval 1080">
                  <a:extLst>
                    <a:ext uri="{FF2B5EF4-FFF2-40B4-BE49-F238E27FC236}">
                      <a16:creationId xmlns:a16="http://schemas.microsoft.com/office/drawing/2014/main" id="{F8AD3E29-4A4B-43F6-9477-A3853E020B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5490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85" name="Oval 1081">
                  <a:extLst>
                    <a:ext uri="{FF2B5EF4-FFF2-40B4-BE49-F238E27FC236}">
                      <a16:creationId xmlns:a16="http://schemas.microsoft.com/office/drawing/2014/main" id="{1BD7E7C3-EE4A-4E84-BE91-0BF21C4947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86" name="Oval 1082">
                  <a:extLst>
                    <a:ext uri="{FF2B5EF4-FFF2-40B4-BE49-F238E27FC236}">
                      <a16:creationId xmlns:a16="http://schemas.microsoft.com/office/drawing/2014/main" id="{6BD0FABF-F474-453F-8B9A-B99B81F789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87" name="Rectangle 1083">
                  <a:extLst>
                    <a:ext uri="{FF2B5EF4-FFF2-40B4-BE49-F238E27FC236}">
                      <a16:creationId xmlns:a16="http://schemas.microsoft.com/office/drawing/2014/main" id="{3BA0ADAD-7815-4BA0-A4C2-8FCEF6DAF2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8188" name="AutoShape 1084">
                <a:extLst>
                  <a:ext uri="{FF2B5EF4-FFF2-40B4-BE49-F238E27FC236}">
                    <a16:creationId xmlns:a16="http://schemas.microsoft.com/office/drawing/2014/main" id="{41B3DF4F-D42B-4F28-8B7B-0A9DEE96B1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5125" y="2721"/>
                <a:ext cx="23" cy="114"/>
              </a:xfrm>
              <a:prstGeom prst="flowChartDelay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189" name="Group 1085">
                <a:extLst>
                  <a:ext uri="{FF2B5EF4-FFF2-40B4-BE49-F238E27FC236}">
                    <a16:creationId xmlns:a16="http://schemas.microsoft.com/office/drawing/2014/main" id="{EB26CB87-D2A1-49AF-9EDA-22F47E8AF24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48" y="2518"/>
                <a:ext cx="204" cy="68"/>
                <a:chOff x="1406" y="2540"/>
                <a:chExt cx="227" cy="160"/>
              </a:xfrm>
            </p:grpSpPr>
            <p:sp>
              <p:nvSpPr>
                <p:cNvPr id="48190" name="AutoShape 1086">
                  <a:extLst>
                    <a:ext uri="{FF2B5EF4-FFF2-40B4-BE49-F238E27FC236}">
                      <a16:creationId xmlns:a16="http://schemas.microsoft.com/office/drawing/2014/main" id="{635AB7E9-4CB4-49DE-91B6-747E5378E9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40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91" name="AutoShape 1087">
                  <a:extLst>
                    <a:ext uri="{FF2B5EF4-FFF2-40B4-BE49-F238E27FC236}">
                      <a16:creationId xmlns:a16="http://schemas.microsoft.com/office/drawing/2014/main" id="{DF0502D6-63DB-485A-9996-FCC2E47F6C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86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92" name="AutoShape 1088">
                  <a:extLst>
                    <a:ext uri="{FF2B5EF4-FFF2-40B4-BE49-F238E27FC236}">
                      <a16:creationId xmlns:a16="http://schemas.microsoft.com/office/drawing/2014/main" id="{D2CE3F8B-8859-44FF-8D7E-BCA072FA4A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31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93" name="AutoShape 1089">
                  <a:extLst>
                    <a:ext uri="{FF2B5EF4-FFF2-40B4-BE49-F238E27FC236}">
                      <a16:creationId xmlns:a16="http://schemas.microsoft.com/office/drawing/2014/main" id="{2CBB5A6B-6FC0-4D5C-A51C-2B46D486EE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77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194" name="Group 1090">
                <a:extLst>
                  <a:ext uri="{FF2B5EF4-FFF2-40B4-BE49-F238E27FC236}">
                    <a16:creationId xmlns:a16="http://schemas.microsoft.com/office/drawing/2014/main" id="{EF549386-1D9F-48A6-8FCC-4FBA02B9595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97" y="2903"/>
                <a:ext cx="8" cy="68"/>
                <a:chOff x="1384" y="2722"/>
                <a:chExt cx="68" cy="476"/>
              </a:xfrm>
            </p:grpSpPr>
            <p:sp>
              <p:nvSpPr>
                <p:cNvPr id="48195" name="Rectangle 1091">
                  <a:extLst>
                    <a:ext uri="{FF2B5EF4-FFF2-40B4-BE49-F238E27FC236}">
                      <a16:creationId xmlns:a16="http://schemas.microsoft.com/office/drawing/2014/main" id="{5FE28B24-A9D3-4FC8-BFAD-ECCC743EEE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96" name="Rectangle 1092">
                  <a:extLst>
                    <a:ext uri="{FF2B5EF4-FFF2-40B4-BE49-F238E27FC236}">
                      <a16:creationId xmlns:a16="http://schemas.microsoft.com/office/drawing/2014/main" id="{58151A35-1617-43D7-9C52-6611F7EA93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97" name="Rectangle 1093">
                  <a:extLst>
                    <a:ext uri="{FF2B5EF4-FFF2-40B4-BE49-F238E27FC236}">
                      <a16:creationId xmlns:a16="http://schemas.microsoft.com/office/drawing/2014/main" id="{BFD530F4-2851-4277-A897-B82FA7449C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198" name="Group 1094">
                <a:extLst>
                  <a:ext uri="{FF2B5EF4-FFF2-40B4-BE49-F238E27FC236}">
                    <a16:creationId xmlns:a16="http://schemas.microsoft.com/office/drawing/2014/main" id="{1421247F-B14A-4B8E-8BDB-8B5E26839F5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97" y="2540"/>
                <a:ext cx="8" cy="68"/>
                <a:chOff x="1384" y="2722"/>
                <a:chExt cx="68" cy="476"/>
              </a:xfrm>
            </p:grpSpPr>
            <p:sp>
              <p:nvSpPr>
                <p:cNvPr id="48199" name="Rectangle 1095">
                  <a:extLst>
                    <a:ext uri="{FF2B5EF4-FFF2-40B4-BE49-F238E27FC236}">
                      <a16:creationId xmlns:a16="http://schemas.microsoft.com/office/drawing/2014/main" id="{E30F1E4E-7DA2-48EE-95BE-74E7A3387D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00" name="Rectangle 1096">
                  <a:extLst>
                    <a:ext uri="{FF2B5EF4-FFF2-40B4-BE49-F238E27FC236}">
                      <a16:creationId xmlns:a16="http://schemas.microsoft.com/office/drawing/2014/main" id="{13BAE367-7502-4057-84C1-B6E215145C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01" name="Rectangle 1097">
                  <a:extLst>
                    <a:ext uri="{FF2B5EF4-FFF2-40B4-BE49-F238E27FC236}">
                      <a16:creationId xmlns:a16="http://schemas.microsoft.com/office/drawing/2014/main" id="{65B55E8C-7FAB-4B3D-82AE-A31DF142E6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8202" name="Group 1098">
              <a:extLst>
                <a:ext uri="{FF2B5EF4-FFF2-40B4-BE49-F238E27FC236}">
                  <a16:creationId xmlns:a16="http://schemas.microsoft.com/office/drawing/2014/main" id="{F3E008C9-8841-438F-B3C0-BB960D0583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03" y="3085"/>
              <a:ext cx="302" cy="567"/>
              <a:chOff x="5103" y="2472"/>
              <a:chExt cx="302" cy="567"/>
            </a:xfrm>
          </p:grpSpPr>
          <p:sp>
            <p:nvSpPr>
              <p:cNvPr id="48203" name="Rectangle 1099">
                <a:extLst>
                  <a:ext uri="{FF2B5EF4-FFF2-40B4-BE49-F238E27FC236}">
                    <a16:creationId xmlns:a16="http://schemas.microsoft.com/office/drawing/2014/main" id="{28D123F7-2513-411C-A4FA-966206F71C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3" y="2472"/>
                <a:ext cx="294" cy="567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204" name="Rectangle 1100">
                <a:extLst>
                  <a:ext uri="{FF2B5EF4-FFF2-40B4-BE49-F238E27FC236}">
                    <a16:creationId xmlns:a16="http://schemas.microsoft.com/office/drawing/2014/main" id="{549AD701-C9F8-4E02-810B-B705BC0DBB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6" y="2631"/>
                <a:ext cx="68" cy="45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205" name="Rectangle 1101">
                <a:extLst>
                  <a:ext uri="{FF2B5EF4-FFF2-40B4-BE49-F238E27FC236}">
                    <a16:creationId xmlns:a16="http://schemas.microsoft.com/office/drawing/2014/main" id="{FAFF8D0A-9A61-40FB-850E-D92C8497A9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8" y="2721"/>
                <a:ext cx="23" cy="114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206" name="Group 1102">
                <a:extLst>
                  <a:ext uri="{FF2B5EF4-FFF2-40B4-BE49-F238E27FC236}">
                    <a16:creationId xmlns:a16="http://schemas.microsoft.com/office/drawing/2014/main" id="{590D7D7B-10E2-4AA1-955A-981EFC26951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32" y="2676"/>
                <a:ext cx="31" cy="31"/>
                <a:chOff x="5466" y="8664"/>
                <a:chExt cx="227" cy="227"/>
              </a:xfrm>
            </p:grpSpPr>
            <p:sp>
              <p:nvSpPr>
                <p:cNvPr id="48207" name="Oval 1103">
                  <a:extLst>
                    <a:ext uri="{FF2B5EF4-FFF2-40B4-BE49-F238E27FC236}">
                      <a16:creationId xmlns:a16="http://schemas.microsoft.com/office/drawing/2014/main" id="{4DE06A03-15DB-4076-85A0-ABDF7541FF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5490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08" name="Oval 1104">
                  <a:extLst>
                    <a:ext uri="{FF2B5EF4-FFF2-40B4-BE49-F238E27FC236}">
                      <a16:creationId xmlns:a16="http://schemas.microsoft.com/office/drawing/2014/main" id="{71237DD0-9848-4F1C-8214-07539709C1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09" name="Oval 1105">
                  <a:extLst>
                    <a:ext uri="{FF2B5EF4-FFF2-40B4-BE49-F238E27FC236}">
                      <a16:creationId xmlns:a16="http://schemas.microsoft.com/office/drawing/2014/main" id="{D4A21CA9-7F1A-4300-ACE0-99C33BC904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10" name="Rectangle 1106">
                  <a:extLst>
                    <a:ext uri="{FF2B5EF4-FFF2-40B4-BE49-F238E27FC236}">
                      <a16:creationId xmlns:a16="http://schemas.microsoft.com/office/drawing/2014/main" id="{30C59E56-2EEE-42C8-B11A-21098AA858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8211" name="AutoShape 1107">
                <a:extLst>
                  <a:ext uri="{FF2B5EF4-FFF2-40B4-BE49-F238E27FC236}">
                    <a16:creationId xmlns:a16="http://schemas.microsoft.com/office/drawing/2014/main" id="{A1FEE341-81D1-4CB0-B1D7-E50AE0FE3E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5125" y="2721"/>
                <a:ext cx="23" cy="114"/>
              </a:xfrm>
              <a:prstGeom prst="flowChartDelay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212" name="Group 1108">
                <a:extLst>
                  <a:ext uri="{FF2B5EF4-FFF2-40B4-BE49-F238E27FC236}">
                    <a16:creationId xmlns:a16="http://schemas.microsoft.com/office/drawing/2014/main" id="{E2A92996-DDDB-4244-923A-D49ECB9F6EB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48" y="2518"/>
                <a:ext cx="204" cy="68"/>
                <a:chOff x="1406" y="2540"/>
                <a:chExt cx="227" cy="160"/>
              </a:xfrm>
            </p:grpSpPr>
            <p:sp>
              <p:nvSpPr>
                <p:cNvPr id="48213" name="AutoShape 1109">
                  <a:extLst>
                    <a:ext uri="{FF2B5EF4-FFF2-40B4-BE49-F238E27FC236}">
                      <a16:creationId xmlns:a16="http://schemas.microsoft.com/office/drawing/2014/main" id="{A80A7518-189B-40AA-8E98-E02527E37E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40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14" name="AutoShape 1110">
                  <a:extLst>
                    <a:ext uri="{FF2B5EF4-FFF2-40B4-BE49-F238E27FC236}">
                      <a16:creationId xmlns:a16="http://schemas.microsoft.com/office/drawing/2014/main" id="{CB8BA58D-DAEB-42EB-8957-E66A5F9CAF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86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15" name="AutoShape 1111">
                  <a:extLst>
                    <a:ext uri="{FF2B5EF4-FFF2-40B4-BE49-F238E27FC236}">
                      <a16:creationId xmlns:a16="http://schemas.microsoft.com/office/drawing/2014/main" id="{B2B4031F-5B0B-4C2D-BE3C-ED21997AE0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31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16" name="AutoShape 1112">
                  <a:extLst>
                    <a:ext uri="{FF2B5EF4-FFF2-40B4-BE49-F238E27FC236}">
                      <a16:creationId xmlns:a16="http://schemas.microsoft.com/office/drawing/2014/main" id="{4F375987-747C-4B76-BA31-25B09E1A50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77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217" name="Group 1113">
                <a:extLst>
                  <a:ext uri="{FF2B5EF4-FFF2-40B4-BE49-F238E27FC236}">
                    <a16:creationId xmlns:a16="http://schemas.microsoft.com/office/drawing/2014/main" id="{2FF1F910-DDCC-424C-9C57-EF74E827696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97" y="2903"/>
                <a:ext cx="8" cy="68"/>
                <a:chOff x="1384" y="2722"/>
                <a:chExt cx="68" cy="476"/>
              </a:xfrm>
            </p:grpSpPr>
            <p:sp>
              <p:nvSpPr>
                <p:cNvPr id="48218" name="Rectangle 1114">
                  <a:extLst>
                    <a:ext uri="{FF2B5EF4-FFF2-40B4-BE49-F238E27FC236}">
                      <a16:creationId xmlns:a16="http://schemas.microsoft.com/office/drawing/2014/main" id="{4A57CF89-B58E-4902-A75E-8C54048AAE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19" name="Rectangle 1115">
                  <a:extLst>
                    <a:ext uri="{FF2B5EF4-FFF2-40B4-BE49-F238E27FC236}">
                      <a16:creationId xmlns:a16="http://schemas.microsoft.com/office/drawing/2014/main" id="{FD9B70D1-98EA-499B-81F0-E99CF1A4F7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20" name="Rectangle 1116">
                  <a:extLst>
                    <a:ext uri="{FF2B5EF4-FFF2-40B4-BE49-F238E27FC236}">
                      <a16:creationId xmlns:a16="http://schemas.microsoft.com/office/drawing/2014/main" id="{D04900F3-9D01-4107-9779-01FF3858D2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221" name="Group 1117">
                <a:extLst>
                  <a:ext uri="{FF2B5EF4-FFF2-40B4-BE49-F238E27FC236}">
                    <a16:creationId xmlns:a16="http://schemas.microsoft.com/office/drawing/2014/main" id="{C9F9D9F8-B501-4143-BEED-05F131A8621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97" y="2540"/>
                <a:ext cx="8" cy="68"/>
                <a:chOff x="1384" y="2722"/>
                <a:chExt cx="68" cy="476"/>
              </a:xfrm>
            </p:grpSpPr>
            <p:sp>
              <p:nvSpPr>
                <p:cNvPr id="48222" name="Rectangle 1118">
                  <a:extLst>
                    <a:ext uri="{FF2B5EF4-FFF2-40B4-BE49-F238E27FC236}">
                      <a16:creationId xmlns:a16="http://schemas.microsoft.com/office/drawing/2014/main" id="{110D7B74-0841-4A0B-8B82-600BD5B489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23" name="Rectangle 1119">
                  <a:extLst>
                    <a:ext uri="{FF2B5EF4-FFF2-40B4-BE49-F238E27FC236}">
                      <a16:creationId xmlns:a16="http://schemas.microsoft.com/office/drawing/2014/main" id="{DEE28E71-8D1B-4CC3-9B09-79655565B8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24" name="Rectangle 1120">
                  <a:extLst>
                    <a:ext uri="{FF2B5EF4-FFF2-40B4-BE49-F238E27FC236}">
                      <a16:creationId xmlns:a16="http://schemas.microsoft.com/office/drawing/2014/main" id="{88CAF28B-FAE9-4819-AC90-57B8099CA0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8225" name="Group 1121">
              <a:extLst>
                <a:ext uri="{FF2B5EF4-FFF2-40B4-BE49-F238E27FC236}">
                  <a16:creationId xmlns:a16="http://schemas.microsoft.com/office/drawing/2014/main" id="{8ABDF724-3C96-4616-9AFD-E5FC1E140D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03" y="3697"/>
              <a:ext cx="302" cy="567"/>
              <a:chOff x="5103" y="2472"/>
              <a:chExt cx="302" cy="567"/>
            </a:xfrm>
          </p:grpSpPr>
          <p:sp>
            <p:nvSpPr>
              <p:cNvPr id="48226" name="Rectangle 1122">
                <a:extLst>
                  <a:ext uri="{FF2B5EF4-FFF2-40B4-BE49-F238E27FC236}">
                    <a16:creationId xmlns:a16="http://schemas.microsoft.com/office/drawing/2014/main" id="{5DA7FFA8-BE68-4559-847A-49FBC3F7DC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3" y="2472"/>
                <a:ext cx="294" cy="567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227" name="Rectangle 1123">
                <a:extLst>
                  <a:ext uri="{FF2B5EF4-FFF2-40B4-BE49-F238E27FC236}">
                    <a16:creationId xmlns:a16="http://schemas.microsoft.com/office/drawing/2014/main" id="{4CFBAB39-B5E7-481C-9091-4EB1CEC8C1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6" y="2631"/>
                <a:ext cx="68" cy="45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228" name="Rectangle 1124">
                <a:extLst>
                  <a:ext uri="{FF2B5EF4-FFF2-40B4-BE49-F238E27FC236}">
                    <a16:creationId xmlns:a16="http://schemas.microsoft.com/office/drawing/2014/main" id="{446E72E7-1047-452F-959B-A04B8DE0ED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8" y="2721"/>
                <a:ext cx="23" cy="114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229" name="Group 1125">
                <a:extLst>
                  <a:ext uri="{FF2B5EF4-FFF2-40B4-BE49-F238E27FC236}">
                    <a16:creationId xmlns:a16="http://schemas.microsoft.com/office/drawing/2014/main" id="{7A7836EA-D623-4DD1-A7DE-7202F92144D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32" y="2676"/>
                <a:ext cx="31" cy="31"/>
                <a:chOff x="5466" y="8664"/>
                <a:chExt cx="227" cy="227"/>
              </a:xfrm>
            </p:grpSpPr>
            <p:sp>
              <p:nvSpPr>
                <p:cNvPr id="48230" name="Oval 1126">
                  <a:extLst>
                    <a:ext uri="{FF2B5EF4-FFF2-40B4-BE49-F238E27FC236}">
                      <a16:creationId xmlns:a16="http://schemas.microsoft.com/office/drawing/2014/main" id="{F4763693-F392-4DA0-9F5A-D91E8D3CBE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5490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31" name="Oval 1127">
                  <a:extLst>
                    <a:ext uri="{FF2B5EF4-FFF2-40B4-BE49-F238E27FC236}">
                      <a16:creationId xmlns:a16="http://schemas.microsoft.com/office/drawing/2014/main" id="{EFB7851D-6B29-477F-9A92-A57D338FB0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32" name="Oval 1128">
                  <a:extLst>
                    <a:ext uri="{FF2B5EF4-FFF2-40B4-BE49-F238E27FC236}">
                      <a16:creationId xmlns:a16="http://schemas.microsoft.com/office/drawing/2014/main" id="{5E12851A-EE77-40AD-B93B-137AA3CFB8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33" name="Rectangle 1129">
                  <a:extLst>
                    <a:ext uri="{FF2B5EF4-FFF2-40B4-BE49-F238E27FC236}">
                      <a16:creationId xmlns:a16="http://schemas.microsoft.com/office/drawing/2014/main" id="{FDC8D54C-B9C8-4D4D-B20F-BCFD4D8D4E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8234" name="AutoShape 1130">
                <a:extLst>
                  <a:ext uri="{FF2B5EF4-FFF2-40B4-BE49-F238E27FC236}">
                    <a16:creationId xmlns:a16="http://schemas.microsoft.com/office/drawing/2014/main" id="{58515959-2431-4994-A0AC-65A4CC0988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5125" y="2721"/>
                <a:ext cx="23" cy="114"/>
              </a:xfrm>
              <a:prstGeom prst="flowChartDelay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235" name="Group 1131">
                <a:extLst>
                  <a:ext uri="{FF2B5EF4-FFF2-40B4-BE49-F238E27FC236}">
                    <a16:creationId xmlns:a16="http://schemas.microsoft.com/office/drawing/2014/main" id="{1E879AA1-0BB1-4FAB-BF0D-CEE8AA0A423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48" y="2518"/>
                <a:ext cx="204" cy="68"/>
                <a:chOff x="1406" y="2540"/>
                <a:chExt cx="227" cy="160"/>
              </a:xfrm>
            </p:grpSpPr>
            <p:sp>
              <p:nvSpPr>
                <p:cNvPr id="48236" name="AutoShape 1132">
                  <a:extLst>
                    <a:ext uri="{FF2B5EF4-FFF2-40B4-BE49-F238E27FC236}">
                      <a16:creationId xmlns:a16="http://schemas.microsoft.com/office/drawing/2014/main" id="{441E06F1-994F-47A2-A0AD-BF79348212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40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37" name="AutoShape 1133">
                  <a:extLst>
                    <a:ext uri="{FF2B5EF4-FFF2-40B4-BE49-F238E27FC236}">
                      <a16:creationId xmlns:a16="http://schemas.microsoft.com/office/drawing/2014/main" id="{C300F0E9-49A6-4008-873A-9DD628B8B6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86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38" name="AutoShape 1134">
                  <a:extLst>
                    <a:ext uri="{FF2B5EF4-FFF2-40B4-BE49-F238E27FC236}">
                      <a16:creationId xmlns:a16="http://schemas.microsoft.com/office/drawing/2014/main" id="{E9FB6063-2F4B-45DE-A513-5A44DF95E2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31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39" name="AutoShape 1135">
                  <a:extLst>
                    <a:ext uri="{FF2B5EF4-FFF2-40B4-BE49-F238E27FC236}">
                      <a16:creationId xmlns:a16="http://schemas.microsoft.com/office/drawing/2014/main" id="{E554F08E-3043-44A8-B2C7-73C572C370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77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240" name="Group 1136">
                <a:extLst>
                  <a:ext uri="{FF2B5EF4-FFF2-40B4-BE49-F238E27FC236}">
                    <a16:creationId xmlns:a16="http://schemas.microsoft.com/office/drawing/2014/main" id="{D578D5EB-7737-4C5F-8F12-81D24E08E61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97" y="2903"/>
                <a:ext cx="8" cy="68"/>
                <a:chOff x="1384" y="2722"/>
                <a:chExt cx="68" cy="476"/>
              </a:xfrm>
            </p:grpSpPr>
            <p:sp>
              <p:nvSpPr>
                <p:cNvPr id="48241" name="Rectangle 1137">
                  <a:extLst>
                    <a:ext uri="{FF2B5EF4-FFF2-40B4-BE49-F238E27FC236}">
                      <a16:creationId xmlns:a16="http://schemas.microsoft.com/office/drawing/2014/main" id="{8FFC7B4C-C859-4DCE-BBC2-CC0D89062B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42" name="Rectangle 1138">
                  <a:extLst>
                    <a:ext uri="{FF2B5EF4-FFF2-40B4-BE49-F238E27FC236}">
                      <a16:creationId xmlns:a16="http://schemas.microsoft.com/office/drawing/2014/main" id="{F8371C95-9B2B-46CF-9B44-B77A671633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43" name="Rectangle 1139">
                  <a:extLst>
                    <a:ext uri="{FF2B5EF4-FFF2-40B4-BE49-F238E27FC236}">
                      <a16:creationId xmlns:a16="http://schemas.microsoft.com/office/drawing/2014/main" id="{9BDD2E37-876F-4F9B-8915-747F0F325E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244" name="Group 1140">
                <a:extLst>
                  <a:ext uri="{FF2B5EF4-FFF2-40B4-BE49-F238E27FC236}">
                    <a16:creationId xmlns:a16="http://schemas.microsoft.com/office/drawing/2014/main" id="{EB1E951D-B4D9-46E2-834A-5A48837B103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97" y="2540"/>
                <a:ext cx="8" cy="68"/>
                <a:chOff x="1384" y="2722"/>
                <a:chExt cx="68" cy="476"/>
              </a:xfrm>
            </p:grpSpPr>
            <p:sp>
              <p:nvSpPr>
                <p:cNvPr id="48245" name="Rectangle 1141">
                  <a:extLst>
                    <a:ext uri="{FF2B5EF4-FFF2-40B4-BE49-F238E27FC236}">
                      <a16:creationId xmlns:a16="http://schemas.microsoft.com/office/drawing/2014/main" id="{2A0632B1-8471-496C-8558-703EF72A2B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46" name="Rectangle 1142">
                  <a:extLst>
                    <a:ext uri="{FF2B5EF4-FFF2-40B4-BE49-F238E27FC236}">
                      <a16:creationId xmlns:a16="http://schemas.microsoft.com/office/drawing/2014/main" id="{6787AC99-FEBC-4097-A020-B8C2944776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47" name="Rectangle 1143">
                  <a:extLst>
                    <a:ext uri="{FF2B5EF4-FFF2-40B4-BE49-F238E27FC236}">
                      <a16:creationId xmlns:a16="http://schemas.microsoft.com/office/drawing/2014/main" id="{9DE9B2D1-FCEC-40AA-901E-08CD37C552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8248" name="Group 1144">
              <a:extLst>
                <a:ext uri="{FF2B5EF4-FFF2-40B4-BE49-F238E27FC236}">
                  <a16:creationId xmlns:a16="http://schemas.microsoft.com/office/drawing/2014/main" id="{C17111A2-261C-4768-8B1C-BDC38640C2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1" y="2472"/>
              <a:ext cx="302" cy="567"/>
              <a:chOff x="5103" y="2472"/>
              <a:chExt cx="302" cy="567"/>
            </a:xfrm>
          </p:grpSpPr>
          <p:sp>
            <p:nvSpPr>
              <p:cNvPr id="48249" name="Rectangle 1145">
                <a:extLst>
                  <a:ext uri="{FF2B5EF4-FFF2-40B4-BE49-F238E27FC236}">
                    <a16:creationId xmlns:a16="http://schemas.microsoft.com/office/drawing/2014/main" id="{F6C43D50-573C-4F0A-9D95-7F3BCD5E49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3" y="2472"/>
                <a:ext cx="294" cy="567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250" name="Rectangle 1146">
                <a:extLst>
                  <a:ext uri="{FF2B5EF4-FFF2-40B4-BE49-F238E27FC236}">
                    <a16:creationId xmlns:a16="http://schemas.microsoft.com/office/drawing/2014/main" id="{84C4D483-16A3-4C73-8C75-D48E0D8D9E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6" y="2631"/>
                <a:ext cx="68" cy="45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251" name="Rectangle 1147">
                <a:extLst>
                  <a:ext uri="{FF2B5EF4-FFF2-40B4-BE49-F238E27FC236}">
                    <a16:creationId xmlns:a16="http://schemas.microsoft.com/office/drawing/2014/main" id="{83B2A830-F43D-4232-989D-A2E4CD8D6C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8" y="2721"/>
                <a:ext cx="23" cy="114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252" name="Group 1148">
                <a:extLst>
                  <a:ext uri="{FF2B5EF4-FFF2-40B4-BE49-F238E27FC236}">
                    <a16:creationId xmlns:a16="http://schemas.microsoft.com/office/drawing/2014/main" id="{4647D21A-0D06-4343-9902-C8CCBC5EBD1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32" y="2676"/>
                <a:ext cx="31" cy="31"/>
                <a:chOff x="5466" y="8664"/>
                <a:chExt cx="227" cy="227"/>
              </a:xfrm>
            </p:grpSpPr>
            <p:sp>
              <p:nvSpPr>
                <p:cNvPr id="48253" name="Oval 1149">
                  <a:extLst>
                    <a:ext uri="{FF2B5EF4-FFF2-40B4-BE49-F238E27FC236}">
                      <a16:creationId xmlns:a16="http://schemas.microsoft.com/office/drawing/2014/main" id="{9F3B1B22-CF8B-439B-9019-72B441D762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5490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54" name="Oval 1150">
                  <a:extLst>
                    <a:ext uri="{FF2B5EF4-FFF2-40B4-BE49-F238E27FC236}">
                      <a16:creationId xmlns:a16="http://schemas.microsoft.com/office/drawing/2014/main" id="{55662496-041E-4AB9-B875-A816A26CF2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55" name="Oval 1151">
                  <a:extLst>
                    <a:ext uri="{FF2B5EF4-FFF2-40B4-BE49-F238E27FC236}">
                      <a16:creationId xmlns:a16="http://schemas.microsoft.com/office/drawing/2014/main" id="{17B45425-91ED-4BDE-9F3E-2917553CB0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56" name="Rectangle 1152">
                  <a:extLst>
                    <a:ext uri="{FF2B5EF4-FFF2-40B4-BE49-F238E27FC236}">
                      <a16:creationId xmlns:a16="http://schemas.microsoft.com/office/drawing/2014/main" id="{D3A03838-3342-4463-8035-DFE6B8472B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8257" name="AutoShape 1153">
                <a:extLst>
                  <a:ext uri="{FF2B5EF4-FFF2-40B4-BE49-F238E27FC236}">
                    <a16:creationId xmlns:a16="http://schemas.microsoft.com/office/drawing/2014/main" id="{BA239730-EB2D-4F7F-B5AC-03CB38B259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5125" y="2721"/>
                <a:ext cx="23" cy="114"/>
              </a:xfrm>
              <a:prstGeom prst="flowChartDelay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258" name="Group 1154">
                <a:extLst>
                  <a:ext uri="{FF2B5EF4-FFF2-40B4-BE49-F238E27FC236}">
                    <a16:creationId xmlns:a16="http://schemas.microsoft.com/office/drawing/2014/main" id="{AB7325E2-7843-44D5-8EB6-34A3EE55A62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48" y="2518"/>
                <a:ext cx="204" cy="68"/>
                <a:chOff x="1406" y="2540"/>
                <a:chExt cx="227" cy="160"/>
              </a:xfrm>
            </p:grpSpPr>
            <p:sp>
              <p:nvSpPr>
                <p:cNvPr id="48259" name="AutoShape 1155">
                  <a:extLst>
                    <a:ext uri="{FF2B5EF4-FFF2-40B4-BE49-F238E27FC236}">
                      <a16:creationId xmlns:a16="http://schemas.microsoft.com/office/drawing/2014/main" id="{4363E4F1-A803-4899-8223-132DBEE60C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40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60" name="AutoShape 1156">
                  <a:extLst>
                    <a:ext uri="{FF2B5EF4-FFF2-40B4-BE49-F238E27FC236}">
                      <a16:creationId xmlns:a16="http://schemas.microsoft.com/office/drawing/2014/main" id="{234B9E36-9527-4A43-8F48-6541D3F561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86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61" name="AutoShape 1157">
                  <a:extLst>
                    <a:ext uri="{FF2B5EF4-FFF2-40B4-BE49-F238E27FC236}">
                      <a16:creationId xmlns:a16="http://schemas.microsoft.com/office/drawing/2014/main" id="{2F248B48-3C54-466D-B653-00BCFC4BE1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31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62" name="AutoShape 1158">
                  <a:extLst>
                    <a:ext uri="{FF2B5EF4-FFF2-40B4-BE49-F238E27FC236}">
                      <a16:creationId xmlns:a16="http://schemas.microsoft.com/office/drawing/2014/main" id="{31A68441-A650-437B-80BC-6A3439502E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77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263" name="Group 1159">
                <a:extLst>
                  <a:ext uri="{FF2B5EF4-FFF2-40B4-BE49-F238E27FC236}">
                    <a16:creationId xmlns:a16="http://schemas.microsoft.com/office/drawing/2014/main" id="{834497AD-B58B-4430-99FD-D6ED467DF31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97" y="2903"/>
                <a:ext cx="8" cy="68"/>
                <a:chOff x="1384" y="2722"/>
                <a:chExt cx="68" cy="476"/>
              </a:xfrm>
            </p:grpSpPr>
            <p:sp>
              <p:nvSpPr>
                <p:cNvPr id="48264" name="Rectangle 1160">
                  <a:extLst>
                    <a:ext uri="{FF2B5EF4-FFF2-40B4-BE49-F238E27FC236}">
                      <a16:creationId xmlns:a16="http://schemas.microsoft.com/office/drawing/2014/main" id="{EC9A6CAB-0FED-4FB7-875B-DF2BEC774C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65" name="Rectangle 1161">
                  <a:extLst>
                    <a:ext uri="{FF2B5EF4-FFF2-40B4-BE49-F238E27FC236}">
                      <a16:creationId xmlns:a16="http://schemas.microsoft.com/office/drawing/2014/main" id="{8BA74015-4476-409A-9BCD-9B472DB097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66" name="Rectangle 1162">
                  <a:extLst>
                    <a:ext uri="{FF2B5EF4-FFF2-40B4-BE49-F238E27FC236}">
                      <a16:creationId xmlns:a16="http://schemas.microsoft.com/office/drawing/2014/main" id="{19FB2928-D3A3-46FA-A6E6-B9E89CC448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267" name="Group 1163">
                <a:extLst>
                  <a:ext uri="{FF2B5EF4-FFF2-40B4-BE49-F238E27FC236}">
                    <a16:creationId xmlns:a16="http://schemas.microsoft.com/office/drawing/2014/main" id="{4CDC90A9-EE8A-4434-B003-7A277815693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97" y="2540"/>
                <a:ext cx="8" cy="68"/>
                <a:chOff x="1384" y="2722"/>
                <a:chExt cx="68" cy="476"/>
              </a:xfrm>
            </p:grpSpPr>
            <p:sp>
              <p:nvSpPr>
                <p:cNvPr id="48268" name="Rectangle 1164">
                  <a:extLst>
                    <a:ext uri="{FF2B5EF4-FFF2-40B4-BE49-F238E27FC236}">
                      <a16:creationId xmlns:a16="http://schemas.microsoft.com/office/drawing/2014/main" id="{ED4324EE-0000-49CC-A7F9-AAD79EBC2C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69" name="Rectangle 1165">
                  <a:extLst>
                    <a:ext uri="{FF2B5EF4-FFF2-40B4-BE49-F238E27FC236}">
                      <a16:creationId xmlns:a16="http://schemas.microsoft.com/office/drawing/2014/main" id="{3F295729-403E-47B2-A824-62AB69A4A1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70" name="Rectangle 1166">
                  <a:extLst>
                    <a:ext uri="{FF2B5EF4-FFF2-40B4-BE49-F238E27FC236}">
                      <a16:creationId xmlns:a16="http://schemas.microsoft.com/office/drawing/2014/main" id="{AD515E9A-C1B7-4EC0-AD19-D70B1C13D3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8271" name="Group 1167">
              <a:extLst>
                <a:ext uri="{FF2B5EF4-FFF2-40B4-BE49-F238E27FC236}">
                  <a16:creationId xmlns:a16="http://schemas.microsoft.com/office/drawing/2014/main" id="{C4AE5E29-F6D7-446E-AF26-3831A69789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1" y="3085"/>
              <a:ext cx="302" cy="567"/>
              <a:chOff x="5103" y="2472"/>
              <a:chExt cx="302" cy="567"/>
            </a:xfrm>
          </p:grpSpPr>
          <p:sp>
            <p:nvSpPr>
              <p:cNvPr id="48272" name="Rectangle 1168">
                <a:extLst>
                  <a:ext uri="{FF2B5EF4-FFF2-40B4-BE49-F238E27FC236}">
                    <a16:creationId xmlns:a16="http://schemas.microsoft.com/office/drawing/2014/main" id="{96296192-3DB5-4030-87B2-9D26A1114F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3" y="2472"/>
                <a:ext cx="294" cy="567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273" name="Rectangle 1169">
                <a:extLst>
                  <a:ext uri="{FF2B5EF4-FFF2-40B4-BE49-F238E27FC236}">
                    <a16:creationId xmlns:a16="http://schemas.microsoft.com/office/drawing/2014/main" id="{405C23E9-AAF9-402A-AA3E-4F6A77667E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6" y="2631"/>
                <a:ext cx="68" cy="45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274" name="Rectangle 1170">
                <a:extLst>
                  <a:ext uri="{FF2B5EF4-FFF2-40B4-BE49-F238E27FC236}">
                    <a16:creationId xmlns:a16="http://schemas.microsoft.com/office/drawing/2014/main" id="{8C273BED-44E4-44E8-8256-0D0584F34E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8" y="2721"/>
                <a:ext cx="23" cy="114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275" name="Group 1171">
                <a:extLst>
                  <a:ext uri="{FF2B5EF4-FFF2-40B4-BE49-F238E27FC236}">
                    <a16:creationId xmlns:a16="http://schemas.microsoft.com/office/drawing/2014/main" id="{E1D9CC2A-6E27-4DE3-A35B-B6B35F01BD0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32" y="2676"/>
                <a:ext cx="31" cy="31"/>
                <a:chOff x="5466" y="8664"/>
                <a:chExt cx="227" cy="227"/>
              </a:xfrm>
            </p:grpSpPr>
            <p:sp>
              <p:nvSpPr>
                <p:cNvPr id="48276" name="Oval 1172">
                  <a:extLst>
                    <a:ext uri="{FF2B5EF4-FFF2-40B4-BE49-F238E27FC236}">
                      <a16:creationId xmlns:a16="http://schemas.microsoft.com/office/drawing/2014/main" id="{AF2E2907-87D8-4401-9099-E92B0F734B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5490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77" name="Oval 1173">
                  <a:extLst>
                    <a:ext uri="{FF2B5EF4-FFF2-40B4-BE49-F238E27FC236}">
                      <a16:creationId xmlns:a16="http://schemas.microsoft.com/office/drawing/2014/main" id="{D17B3642-803F-4057-A7A4-C4E94DCD47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78" name="Oval 1174">
                  <a:extLst>
                    <a:ext uri="{FF2B5EF4-FFF2-40B4-BE49-F238E27FC236}">
                      <a16:creationId xmlns:a16="http://schemas.microsoft.com/office/drawing/2014/main" id="{7B03F694-1417-419E-B6B7-24AC60C37B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79" name="Rectangle 1175">
                  <a:extLst>
                    <a:ext uri="{FF2B5EF4-FFF2-40B4-BE49-F238E27FC236}">
                      <a16:creationId xmlns:a16="http://schemas.microsoft.com/office/drawing/2014/main" id="{D7CD527F-663B-4E50-A196-F0810C9CBF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8280" name="AutoShape 1176">
                <a:extLst>
                  <a:ext uri="{FF2B5EF4-FFF2-40B4-BE49-F238E27FC236}">
                    <a16:creationId xmlns:a16="http://schemas.microsoft.com/office/drawing/2014/main" id="{98B911B6-F25E-464B-8564-096B178F0A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5125" y="2721"/>
                <a:ext cx="23" cy="114"/>
              </a:xfrm>
              <a:prstGeom prst="flowChartDelay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281" name="Group 1177">
                <a:extLst>
                  <a:ext uri="{FF2B5EF4-FFF2-40B4-BE49-F238E27FC236}">
                    <a16:creationId xmlns:a16="http://schemas.microsoft.com/office/drawing/2014/main" id="{F1495C49-3128-4E00-B122-32EB33969C2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48" y="2518"/>
                <a:ext cx="204" cy="68"/>
                <a:chOff x="1406" y="2540"/>
                <a:chExt cx="227" cy="160"/>
              </a:xfrm>
            </p:grpSpPr>
            <p:sp>
              <p:nvSpPr>
                <p:cNvPr id="48282" name="AutoShape 1178">
                  <a:extLst>
                    <a:ext uri="{FF2B5EF4-FFF2-40B4-BE49-F238E27FC236}">
                      <a16:creationId xmlns:a16="http://schemas.microsoft.com/office/drawing/2014/main" id="{83048C54-EC46-43F4-89EB-C7AEF6DC10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40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83" name="AutoShape 1179">
                  <a:extLst>
                    <a:ext uri="{FF2B5EF4-FFF2-40B4-BE49-F238E27FC236}">
                      <a16:creationId xmlns:a16="http://schemas.microsoft.com/office/drawing/2014/main" id="{D5A05B84-7C44-4F72-BFD1-4AC1208B2F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86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84" name="AutoShape 1180">
                  <a:extLst>
                    <a:ext uri="{FF2B5EF4-FFF2-40B4-BE49-F238E27FC236}">
                      <a16:creationId xmlns:a16="http://schemas.microsoft.com/office/drawing/2014/main" id="{F297608A-9860-477D-8335-9FC9824337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31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85" name="AutoShape 1181">
                  <a:extLst>
                    <a:ext uri="{FF2B5EF4-FFF2-40B4-BE49-F238E27FC236}">
                      <a16:creationId xmlns:a16="http://schemas.microsoft.com/office/drawing/2014/main" id="{16BE4E6C-531F-43EA-AAFA-F8B3B54B47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77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286" name="Group 1182">
                <a:extLst>
                  <a:ext uri="{FF2B5EF4-FFF2-40B4-BE49-F238E27FC236}">
                    <a16:creationId xmlns:a16="http://schemas.microsoft.com/office/drawing/2014/main" id="{26586469-E8DF-48D9-A6AC-C617E72962A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97" y="2903"/>
                <a:ext cx="8" cy="68"/>
                <a:chOff x="1384" y="2722"/>
                <a:chExt cx="68" cy="476"/>
              </a:xfrm>
            </p:grpSpPr>
            <p:sp>
              <p:nvSpPr>
                <p:cNvPr id="48287" name="Rectangle 1183">
                  <a:extLst>
                    <a:ext uri="{FF2B5EF4-FFF2-40B4-BE49-F238E27FC236}">
                      <a16:creationId xmlns:a16="http://schemas.microsoft.com/office/drawing/2014/main" id="{D59C6F73-59A8-4002-AD11-AFC7C6B6D5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88" name="Rectangle 1184">
                  <a:extLst>
                    <a:ext uri="{FF2B5EF4-FFF2-40B4-BE49-F238E27FC236}">
                      <a16:creationId xmlns:a16="http://schemas.microsoft.com/office/drawing/2014/main" id="{7CB9AB2C-A8A7-4928-B802-2841D26D61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89" name="Rectangle 1185">
                  <a:extLst>
                    <a:ext uri="{FF2B5EF4-FFF2-40B4-BE49-F238E27FC236}">
                      <a16:creationId xmlns:a16="http://schemas.microsoft.com/office/drawing/2014/main" id="{E06272C8-771A-46A8-99A1-2A1B53288E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290" name="Group 1186">
                <a:extLst>
                  <a:ext uri="{FF2B5EF4-FFF2-40B4-BE49-F238E27FC236}">
                    <a16:creationId xmlns:a16="http://schemas.microsoft.com/office/drawing/2014/main" id="{99B016EC-E1DB-47E2-A4A2-EC11F0699B7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97" y="2540"/>
                <a:ext cx="8" cy="68"/>
                <a:chOff x="1384" y="2722"/>
                <a:chExt cx="68" cy="476"/>
              </a:xfrm>
            </p:grpSpPr>
            <p:sp>
              <p:nvSpPr>
                <p:cNvPr id="48291" name="Rectangle 1187">
                  <a:extLst>
                    <a:ext uri="{FF2B5EF4-FFF2-40B4-BE49-F238E27FC236}">
                      <a16:creationId xmlns:a16="http://schemas.microsoft.com/office/drawing/2014/main" id="{439A93E2-5CF5-40CD-B11F-7EAD217FA5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92" name="Rectangle 1188">
                  <a:extLst>
                    <a:ext uri="{FF2B5EF4-FFF2-40B4-BE49-F238E27FC236}">
                      <a16:creationId xmlns:a16="http://schemas.microsoft.com/office/drawing/2014/main" id="{67D5675A-A787-490F-BC3F-1FBEA6B5D1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93" name="Rectangle 1189">
                  <a:extLst>
                    <a:ext uri="{FF2B5EF4-FFF2-40B4-BE49-F238E27FC236}">
                      <a16:creationId xmlns:a16="http://schemas.microsoft.com/office/drawing/2014/main" id="{A18097BA-AE5A-467D-B4BC-512AF8E7A6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8294" name="Group 1190">
              <a:extLst>
                <a:ext uri="{FF2B5EF4-FFF2-40B4-BE49-F238E27FC236}">
                  <a16:creationId xmlns:a16="http://schemas.microsoft.com/office/drawing/2014/main" id="{FE8E5195-E097-4030-B241-7EFABAD00B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1" y="3697"/>
              <a:ext cx="302" cy="567"/>
              <a:chOff x="5103" y="2472"/>
              <a:chExt cx="302" cy="567"/>
            </a:xfrm>
          </p:grpSpPr>
          <p:sp>
            <p:nvSpPr>
              <p:cNvPr id="48295" name="Rectangle 1191">
                <a:extLst>
                  <a:ext uri="{FF2B5EF4-FFF2-40B4-BE49-F238E27FC236}">
                    <a16:creationId xmlns:a16="http://schemas.microsoft.com/office/drawing/2014/main" id="{7DF63196-5392-48DB-BFEC-2C80583640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3" y="2472"/>
                <a:ext cx="294" cy="567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296" name="Rectangle 1192">
                <a:extLst>
                  <a:ext uri="{FF2B5EF4-FFF2-40B4-BE49-F238E27FC236}">
                    <a16:creationId xmlns:a16="http://schemas.microsoft.com/office/drawing/2014/main" id="{7FF3DA86-254A-451F-BC78-0F07E088AD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6" y="2631"/>
                <a:ext cx="68" cy="45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297" name="Rectangle 1193">
                <a:extLst>
                  <a:ext uri="{FF2B5EF4-FFF2-40B4-BE49-F238E27FC236}">
                    <a16:creationId xmlns:a16="http://schemas.microsoft.com/office/drawing/2014/main" id="{7B247B1D-64DC-49E4-BEBE-64569116A6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8" y="2721"/>
                <a:ext cx="23" cy="114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298" name="Group 1194">
                <a:extLst>
                  <a:ext uri="{FF2B5EF4-FFF2-40B4-BE49-F238E27FC236}">
                    <a16:creationId xmlns:a16="http://schemas.microsoft.com/office/drawing/2014/main" id="{BF071B0A-B369-4467-9453-76028B17B6B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32" y="2676"/>
                <a:ext cx="31" cy="31"/>
                <a:chOff x="5466" y="8664"/>
                <a:chExt cx="227" cy="227"/>
              </a:xfrm>
            </p:grpSpPr>
            <p:sp>
              <p:nvSpPr>
                <p:cNvPr id="48299" name="Oval 1195">
                  <a:extLst>
                    <a:ext uri="{FF2B5EF4-FFF2-40B4-BE49-F238E27FC236}">
                      <a16:creationId xmlns:a16="http://schemas.microsoft.com/office/drawing/2014/main" id="{DDD75F09-A09F-4110-A747-AE30653CC2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5490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00" name="Oval 1196">
                  <a:extLst>
                    <a:ext uri="{FF2B5EF4-FFF2-40B4-BE49-F238E27FC236}">
                      <a16:creationId xmlns:a16="http://schemas.microsoft.com/office/drawing/2014/main" id="{C6F1C864-DCCB-468E-9F84-DA676B3857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01" name="Oval 1197">
                  <a:extLst>
                    <a:ext uri="{FF2B5EF4-FFF2-40B4-BE49-F238E27FC236}">
                      <a16:creationId xmlns:a16="http://schemas.microsoft.com/office/drawing/2014/main" id="{74E38036-8D72-4622-BE9B-075BDCADBE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02" name="Rectangle 1198">
                  <a:extLst>
                    <a:ext uri="{FF2B5EF4-FFF2-40B4-BE49-F238E27FC236}">
                      <a16:creationId xmlns:a16="http://schemas.microsoft.com/office/drawing/2014/main" id="{543A7657-B67C-4977-9921-82CA53327B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8303" name="AutoShape 1199">
                <a:extLst>
                  <a:ext uri="{FF2B5EF4-FFF2-40B4-BE49-F238E27FC236}">
                    <a16:creationId xmlns:a16="http://schemas.microsoft.com/office/drawing/2014/main" id="{8466369F-A5E9-4C48-962E-DB0FCE456B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5125" y="2721"/>
                <a:ext cx="23" cy="114"/>
              </a:xfrm>
              <a:prstGeom prst="flowChartDelay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304" name="Group 1200">
                <a:extLst>
                  <a:ext uri="{FF2B5EF4-FFF2-40B4-BE49-F238E27FC236}">
                    <a16:creationId xmlns:a16="http://schemas.microsoft.com/office/drawing/2014/main" id="{26E9774C-1FAB-40E6-9047-4A877BE03B5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48" y="2518"/>
                <a:ext cx="204" cy="68"/>
                <a:chOff x="1406" y="2540"/>
                <a:chExt cx="227" cy="160"/>
              </a:xfrm>
            </p:grpSpPr>
            <p:sp>
              <p:nvSpPr>
                <p:cNvPr id="48305" name="AutoShape 1201">
                  <a:extLst>
                    <a:ext uri="{FF2B5EF4-FFF2-40B4-BE49-F238E27FC236}">
                      <a16:creationId xmlns:a16="http://schemas.microsoft.com/office/drawing/2014/main" id="{9B0A790F-2497-43E3-8CC5-1AE7549B602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40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06" name="AutoShape 1202">
                  <a:extLst>
                    <a:ext uri="{FF2B5EF4-FFF2-40B4-BE49-F238E27FC236}">
                      <a16:creationId xmlns:a16="http://schemas.microsoft.com/office/drawing/2014/main" id="{5664E614-D1F3-4B1C-B151-2C6DE515CA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86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07" name="AutoShape 1203">
                  <a:extLst>
                    <a:ext uri="{FF2B5EF4-FFF2-40B4-BE49-F238E27FC236}">
                      <a16:creationId xmlns:a16="http://schemas.microsoft.com/office/drawing/2014/main" id="{157EEE27-6AA8-460B-ADC0-F43A898366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31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08" name="AutoShape 1204">
                  <a:extLst>
                    <a:ext uri="{FF2B5EF4-FFF2-40B4-BE49-F238E27FC236}">
                      <a16:creationId xmlns:a16="http://schemas.microsoft.com/office/drawing/2014/main" id="{0E47BAF1-F9FE-4A5C-AE90-209977EFAC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77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309" name="Group 1205">
                <a:extLst>
                  <a:ext uri="{FF2B5EF4-FFF2-40B4-BE49-F238E27FC236}">
                    <a16:creationId xmlns:a16="http://schemas.microsoft.com/office/drawing/2014/main" id="{00101681-6DE2-4D49-893F-159F13AF6DB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97" y="2903"/>
                <a:ext cx="8" cy="68"/>
                <a:chOff x="1384" y="2722"/>
                <a:chExt cx="68" cy="476"/>
              </a:xfrm>
            </p:grpSpPr>
            <p:sp>
              <p:nvSpPr>
                <p:cNvPr id="48310" name="Rectangle 1206">
                  <a:extLst>
                    <a:ext uri="{FF2B5EF4-FFF2-40B4-BE49-F238E27FC236}">
                      <a16:creationId xmlns:a16="http://schemas.microsoft.com/office/drawing/2014/main" id="{5782A085-28BA-43FD-B200-7206233A02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11" name="Rectangle 1207">
                  <a:extLst>
                    <a:ext uri="{FF2B5EF4-FFF2-40B4-BE49-F238E27FC236}">
                      <a16:creationId xmlns:a16="http://schemas.microsoft.com/office/drawing/2014/main" id="{FC9E0DDC-E065-4941-AF1D-49E4B503DB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12" name="Rectangle 1208">
                  <a:extLst>
                    <a:ext uri="{FF2B5EF4-FFF2-40B4-BE49-F238E27FC236}">
                      <a16:creationId xmlns:a16="http://schemas.microsoft.com/office/drawing/2014/main" id="{2F1AB848-962B-4358-9135-1C6B3FD2F6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313" name="Group 1209">
                <a:extLst>
                  <a:ext uri="{FF2B5EF4-FFF2-40B4-BE49-F238E27FC236}">
                    <a16:creationId xmlns:a16="http://schemas.microsoft.com/office/drawing/2014/main" id="{160A9BE7-B32F-4F71-B9CA-7A511955894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97" y="2540"/>
                <a:ext cx="8" cy="68"/>
                <a:chOff x="1384" y="2722"/>
                <a:chExt cx="68" cy="476"/>
              </a:xfrm>
            </p:grpSpPr>
            <p:sp>
              <p:nvSpPr>
                <p:cNvPr id="48314" name="Rectangle 1210">
                  <a:extLst>
                    <a:ext uri="{FF2B5EF4-FFF2-40B4-BE49-F238E27FC236}">
                      <a16:creationId xmlns:a16="http://schemas.microsoft.com/office/drawing/2014/main" id="{EE512C2E-70CD-40BE-B3C1-B6896FA839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15" name="Rectangle 1211">
                  <a:extLst>
                    <a:ext uri="{FF2B5EF4-FFF2-40B4-BE49-F238E27FC236}">
                      <a16:creationId xmlns:a16="http://schemas.microsoft.com/office/drawing/2014/main" id="{B7D9F03F-0E10-4A90-8D49-0084A9375F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16" name="Rectangle 1212">
                  <a:extLst>
                    <a:ext uri="{FF2B5EF4-FFF2-40B4-BE49-F238E27FC236}">
                      <a16:creationId xmlns:a16="http://schemas.microsoft.com/office/drawing/2014/main" id="{28212B6E-E79F-45E8-859E-53EA1E308D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8317" name="Group 1213">
              <a:extLst>
                <a:ext uri="{FF2B5EF4-FFF2-40B4-BE49-F238E27FC236}">
                  <a16:creationId xmlns:a16="http://schemas.microsoft.com/office/drawing/2014/main" id="{43CD472A-3091-420A-9514-C35A63EC34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38" y="2472"/>
              <a:ext cx="302" cy="567"/>
              <a:chOff x="5103" y="2472"/>
              <a:chExt cx="302" cy="567"/>
            </a:xfrm>
          </p:grpSpPr>
          <p:sp>
            <p:nvSpPr>
              <p:cNvPr id="48318" name="Rectangle 1214">
                <a:extLst>
                  <a:ext uri="{FF2B5EF4-FFF2-40B4-BE49-F238E27FC236}">
                    <a16:creationId xmlns:a16="http://schemas.microsoft.com/office/drawing/2014/main" id="{9A1E6119-E5E3-4585-9D24-358E7A4E77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3" y="2472"/>
                <a:ext cx="294" cy="567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319" name="Rectangle 1215">
                <a:extLst>
                  <a:ext uri="{FF2B5EF4-FFF2-40B4-BE49-F238E27FC236}">
                    <a16:creationId xmlns:a16="http://schemas.microsoft.com/office/drawing/2014/main" id="{ED62B462-0D7F-4830-A520-B6A0ED773B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6" y="2631"/>
                <a:ext cx="68" cy="45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320" name="Rectangle 1216">
                <a:extLst>
                  <a:ext uri="{FF2B5EF4-FFF2-40B4-BE49-F238E27FC236}">
                    <a16:creationId xmlns:a16="http://schemas.microsoft.com/office/drawing/2014/main" id="{810F4397-1216-4E6A-AAA8-7039DE3BBC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8" y="2721"/>
                <a:ext cx="23" cy="114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321" name="Group 1217">
                <a:extLst>
                  <a:ext uri="{FF2B5EF4-FFF2-40B4-BE49-F238E27FC236}">
                    <a16:creationId xmlns:a16="http://schemas.microsoft.com/office/drawing/2014/main" id="{84FA6187-9D60-41FA-9E5D-CDD15F0DE2E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32" y="2676"/>
                <a:ext cx="31" cy="31"/>
                <a:chOff x="5466" y="8664"/>
                <a:chExt cx="227" cy="227"/>
              </a:xfrm>
            </p:grpSpPr>
            <p:sp>
              <p:nvSpPr>
                <p:cNvPr id="48322" name="Oval 1218">
                  <a:extLst>
                    <a:ext uri="{FF2B5EF4-FFF2-40B4-BE49-F238E27FC236}">
                      <a16:creationId xmlns:a16="http://schemas.microsoft.com/office/drawing/2014/main" id="{86DB7C00-536F-41BC-A64B-43A22F8CF4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5490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23" name="Oval 1219">
                  <a:extLst>
                    <a:ext uri="{FF2B5EF4-FFF2-40B4-BE49-F238E27FC236}">
                      <a16:creationId xmlns:a16="http://schemas.microsoft.com/office/drawing/2014/main" id="{B282B05E-8AD9-4D98-8165-625902B188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24" name="Oval 1220">
                  <a:extLst>
                    <a:ext uri="{FF2B5EF4-FFF2-40B4-BE49-F238E27FC236}">
                      <a16:creationId xmlns:a16="http://schemas.microsoft.com/office/drawing/2014/main" id="{758B6F2C-AE30-436E-85C7-8028CBFF5E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25" name="Rectangle 1221">
                  <a:extLst>
                    <a:ext uri="{FF2B5EF4-FFF2-40B4-BE49-F238E27FC236}">
                      <a16:creationId xmlns:a16="http://schemas.microsoft.com/office/drawing/2014/main" id="{81A7FA28-0180-47DD-9FE0-8F2494AD6B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8326" name="AutoShape 1222">
                <a:extLst>
                  <a:ext uri="{FF2B5EF4-FFF2-40B4-BE49-F238E27FC236}">
                    <a16:creationId xmlns:a16="http://schemas.microsoft.com/office/drawing/2014/main" id="{D5295A02-E772-46D8-9563-568F346180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5125" y="2721"/>
                <a:ext cx="23" cy="114"/>
              </a:xfrm>
              <a:prstGeom prst="flowChartDelay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327" name="Group 1223">
                <a:extLst>
                  <a:ext uri="{FF2B5EF4-FFF2-40B4-BE49-F238E27FC236}">
                    <a16:creationId xmlns:a16="http://schemas.microsoft.com/office/drawing/2014/main" id="{5175F292-2C77-4548-97B6-E369FBC54D2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48" y="2518"/>
                <a:ext cx="204" cy="68"/>
                <a:chOff x="1406" y="2540"/>
                <a:chExt cx="227" cy="160"/>
              </a:xfrm>
            </p:grpSpPr>
            <p:sp>
              <p:nvSpPr>
                <p:cNvPr id="48328" name="AutoShape 1224">
                  <a:extLst>
                    <a:ext uri="{FF2B5EF4-FFF2-40B4-BE49-F238E27FC236}">
                      <a16:creationId xmlns:a16="http://schemas.microsoft.com/office/drawing/2014/main" id="{D032F927-CC9E-4A90-96C0-D0A9EF59B9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40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29" name="AutoShape 1225">
                  <a:extLst>
                    <a:ext uri="{FF2B5EF4-FFF2-40B4-BE49-F238E27FC236}">
                      <a16:creationId xmlns:a16="http://schemas.microsoft.com/office/drawing/2014/main" id="{CC570DF8-EAE6-4DD4-A055-F4C643A1E2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86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30" name="AutoShape 1226">
                  <a:extLst>
                    <a:ext uri="{FF2B5EF4-FFF2-40B4-BE49-F238E27FC236}">
                      <a16:creationId xmlns:a16="http://schemas.microsoft.com/office/drawing/2014/main" id="{F3D922B0-7F06-49F9-8C67-89A97F91A5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31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31" name="AutoShape 1227">
                  <a:extLst>
                    <a:ext uri="{FF2B5EF4-FFF2-40B4-BE49-F238E27FC236}">
                      <a16:creationId xmlns:a16="http://schemas.microsoft.com/office/drawing/2014/main" id="{0FD8FB70-165B-42C1-8D00-095A96888C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77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332" name="Group 1228">
                <a:extLst>
                  <a:ext uri="{FF2B5EF4-FFF2-40B4-BE49-F238E27FC236}">
                    <a16:creationId xmlns:a16="http://schemas.microsoft.com/office/drawing/2014/main" id="{A1AFC088-0375-4513-9FFB-1D5DE060357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97" y="2903"/>
                <a:ext cx="8" cy="68"/>
                <a:chOff x="1384" y="2722"/>
                <a:chExt cx="68" cy="476"/>
              </a:xfrm>
            </p:grpSpPr>
            <p:sp>
              <p:nvSpPr>
                <p:cNvPr id="48333" name="Rectangle 1229">
                  <a:extLst>
                    <a:ext uri="{FF2B5EF4-FFF2-40B4-BE49-F238E27FC236}">
                      <a16:creationId xmlns:a16="http://schemas.microsoft.com/office/drawing/2014/main" id="{5E963D50-5729-47EC-B47B-52F4DF4FCA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34" name="Rectangle 1230">
                  <a:extLst>
                    <a:ext uri="{FF2B5EF4-FFF2-40B4-BE49-F238E27FC236}">
                      <a16:creationId xmlns:a16="http://schemas.microsoft.com/office/drawing/2014/main" id="{DFB3563F-1353-43AF-9B92-1148886B38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35" name="Rectangle 1231">
                  <a:extLst>
                    <a:ext uri="{FF2B5EF4-FFF2-40B4-BE49-F238E27FC236}">
                      <a16:creationId xmlns:a16="http://schemas.microsoft.com/office/drawing/2014/main" id="{94C8D12A-17C8-4516-A062-95DA527B94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336" name="Group 1232">
                <a:extLst>
                  <a:ext uri="{FF2B5EF4-FFF2-40B4-BE49-F238E27FC236}">
                    <a16:creationId xmlns:a16="http://schemas.microsoft.com/office/drawing/2014/main" id="{923B9C41-9C35-4F0D-816D-891413F16B4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97" y="2540"/>
                <a:ext cx="8" cy="68"/>
                <a:chOff x="1384" y="2722"/>
                <a:chExt cx="68" cy="476"/>
              </a:xfrm>
            </p:grpSpPr>
            <p:sp>
              <p:nvSpPr>
                <p:cNvPr id="48337" name="Rectangle 1233">
                  <a:extLst>
                    <a:ext uri="{FF2B5EF4-FFF2-40B4-BE49-F238E27FC236}">
                      <a16:creationId xmlns:a16="http://schemas.microsoft.com/office/drawing/2014/main" id="{5FB70ACB-AB0E-432D-B4BB-6CFB8BA4AE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38" name="Rectangle 1234">
                  <a:extLst>
                    <a:ext uri="{FF2B5EF4-FFF2-40B4-BE49-F238E27FC236}">
                      <a16:creationId xmlns:a16="http://schemas.microsoft.com/office/drawing/2014/main" id="{E85A35CD-BBE4-43DA-8587-1B1C47F661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39" name="Rectangle 1235">
                  <a:extLst>
                    <a:ext uri="{FF2B5EF4-FFF2-40B4-BE49-F238E27FC236}">
                      <a16:creationId xmlns:a16="http://schemas.microsoft.com/office/drawing/2014/main" id="{2330224B-FE5A-4A5F-98B2-EB60122D17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8340" name="Group 1236">
              <a:extLst>
                <a:ext uri="{FF2B5EF4-FFF2-40B4-BE49-F238E27FC236}">
                  <a16:creationId xmlns:a16="http://schemas.microsoft.com/office/drawing/2014/main" id="{22CE8737-DD63-4E26-A890-74783552E4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38" y="3085"/>
              <a:ext cx="302" cy="567"/>
              <a:chOff x="5103" y="2472"/>
              <a:chExt cx="302" cy="567"/>
            </a:xfrm>
          </p:grpSpPr>
          <p:sp>
            <p:nvSpPr>
              <p:cNvPr id="48341" name="Rectangle 1237">
                <a:extLst>
                  <a:ext uri="{FF2B5EF4-FFF2-40B4-BE49-F238E27FC236}">
                    <a16:creationId xmlns:a16="http://schemas.microsoft.com/office/drawing/2014/main" id="{9E9FB4F2-4C04-480F-80D2-8ADD897C2D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3" y="2472"/>
                <a:ext cx="294" cy="567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342" name="Rectangle 1238">
                <a:extLst>
                  <a:ext uri="{FF2B5EF4-FFF2-40B4-BE49-F238E27FC236}">
                    <a16:creationId xmlns:a16="http://schemas.microsoft.com/office/drawing/2014/main" id="{09C1765C-14C1-4D90-B73D-2A93E79CD6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6" y="2631"/>
                <a:ext cx="68" cy="45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343" name="Rectangle 1239">
                <a:extLst>
                  <a:ext uri="{FF2B5EF4-FFF2-40B4-BE49-F238E27FC236}">
                    <a16:creationId xmlns:a16="http://schemas.microsoft.com/office/drawing/2014/main" id="{5DECAE5C-BB40-4CD9-9C8E-158CBBAF1F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8" y="2721"/>
                <a:ext cx="23" cy="114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344" name="Group 1240">
                <a:extLst>
                  <a:ext uri="{FF2B5EF4-FFF2-40B4-BE49-F238E27FC236}">
                    <a16:creationId xmlns:a16="http://schemas.microsoft.com/office/drawing/2014/main" id="{E016A9BC-E41C-43D7-91B3-AF93191F245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32" y="2676"/>
                <a:ext cx="31" cy="31"/>
                <a:chOff x="5466" y="8664"/>
                <a:chExt cx="227" cy="227"/>
              </a:xfrm>
            </p:grpSpPr>
            <p:sp>
              <p:nvSpPr>
                <p:cNvPr id="48345" name="Oval 1241">
                  <a:extLst>
                    <a:ext uri="{FF2B5EF4-FFF2-40B4-BE49-F238E27FC236}">
                      <a16:creationId xmlns:a16="http://schemas.microsoft.com/office/drawing/2014/main" id="{0AE95A05-94DC-41C2-A10D-1D9B45A60C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5490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46" name="Oval 1242">
                  <a:extLst>
                    <a:ext uri="{FF2B5EF4-FFF2-40B4-BE49-F238E27FC236}">
                      <a16:creationId xmlns:a16="http://schemas.microsoft.com/office/drawing/2014/main" id="{79F53958-67E4-4E92-B9DC-9C227F29D8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47" name="Oval 1243">
                  <a:extLst>
                    <a:ext uri="{FF2B5EF4-FFF2-40B4-BE49-F238E27FC236}">
                      <a16:creationId xmlns:a16="http://schemas.microsoft.com/office/drawing/2014/main" id="{F0444311-5172-48B9-96BA-5A1774792C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48" name="Rectangle 1244">
                  <a:extLst>
                    <a:ext uri="{FF2B5EF4-FFF2-40B4-BE49-F238E27FC236}">
                      <a16:creationId xmlns:a16="http://schemas.microsoft.com/office/drawing/2014/main" id="{E0626ABD-009A-4EB9-B85E-AD6CBB0D5E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8349" name="AutoShape 1245">
                <a:extLst>
                  <a:ext uri="{FF2B5EF4-FFF2-40B4-BE49-F238E27FC236}">
                    <a16:creationId xmlns:a16="http://schemas.microsoft.com/office/drawing/2014/main" id="{582C532C-2952-44E3-9E78-4173DF5948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5125" y="2721"/>
                <a:ext cx="23" cy="114"/>
              </a:xfrm>
              <a:prstGeom prst="flowChartDelay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350" name="Group 1246">
                <a:extLst>
                  <a:ext uri="{FF2B5EF4-FFF2-40B4-BE49-F238E27FC236}">
                    <a16:creationId xmlns:a16="http://schemas.microsoft.com/office/drawing/2014/main" id="{7E74D051-40C6-4E52-BCB5-5A787EF0C32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48" y="2518"/>
                <a:ext cx="204" cy="68"/>
                <a:chOff x="1406" y="2540"/>
                <a:chExt cx="227" cy="160"/>
              </a:xfrm>
            </p:grpSpPr>
            <p:sp>
              <p:nvSpPr>
                <p:cNvPr id="48351" name="AutoShape 1247">
                  <a:extLst>
                    <a:ext uri="{FF2B5EF4-FFF2-40B4-BE49-F238E27FC236}">
                      <a16:creationId xmlns:a16="http://schemas.microsoft.com/office/drawing/2014/main" id="{5609E09E-2463-4AEE-8F22-53691E63B3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40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52" name="AutoShape 1248">
                  <a:extLst>
                    <a:ext uri="{FF2B5EF4-FFF2-40B4-BE49-F238E27FC236}">
                      <a16:creationId xmlns:a16="http://schemas.microsoft.com/office/drawing/2014/main" id="{06F14D2B-A67E-4120-967F-83B0777881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86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53" name="AutoShape 1249">
                  <a:extLst>
                    <a:ext uri="{FF2B5EF4-FFF2-40B4-BE49-F238E27FC236}">
                      <a16:creationId xmlns:a16="http://schemas.microsoft.com/office/drawing/2014/main" id="{F2CDC54C-C745-481F-B61C-5BEB75EB5E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31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54" name="AutoShape 1250">
                  <a:extLst>
                    <a:ext uri="{FF2B5EF4-FFF2-40B4-BE49-F238E27FC236}">
                      <a16:creationId xmlns:a16="http://schemas.microsoft.com/office/drawing/2014/main" id="{03DD5F1E-C49F-46B1-9D7E-B4267C41C6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77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355" name="Group 1251">
                <a:extLst>
                  <a:ext uri="{FF2B5EF4-FFF2-40B4-BE49-F238E27FC236}">
                    <a16:creationId xmlns:a16="http://schemas.microsoft.com/office/drawing/2014/main" id="{B376CD80-EF1F-4575-9968-C621E8CD5BE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97" y="2903"/>
                <a:ext cx="8" cy="68"/>
                <a:chOff x="1384" y="2722"/>
                <a:chExt cx="68" cy="476"/>
              </a:xfrm>
            </p:grpSpPr>
            <p:sp>
              <p:nvSpPr>
                <p:cNvPr id="48356" name="Rectangle 1252">
                  <a:extLst>
                    <a:ext uri="{FF2B5EF4-FFF2-40B4-BE49-F238E27FC236}">
                      <a16:creationId xmlns:a16="http://schemas.microsoft.com/office/drawing/2014/main" id="{5DCAF453-DB4F-4821-B3CE-D9F585ABED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57" name="Rectangle 1253">
                  <a:extLst>
                    <a:ext uri="{FF2B5EF4-FFF2-40B4-BE49-F238E27FC236}">
                      <a16:creationId xmlns:a16="http://schemas.microsoft.com/office/drawing/2014/main" id="{6CC42CFA-F7D4-4643-97D9-5F7AD4BC25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58" name="Rectangle 1254">
                  <a:extLst>
                    <a:ext uri="{FF2B5EF4-FFF2-40B4-BE49-F238E27FC236}">
                      <a16:creationId xmlns:a16="http://schemas.microsoft.com/office/drawing/2014/main" id="{5ECF2EFC-923E-4D0B-B5B7-F54B2936AA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359" name="Group 1255">
                <a:extLst>
                  <a:ext uri="{FF2B5EF4-FFF2-40B4-BE49-F238E27FC236}">
                    <a16:creationId xmlns:a16="http://schemas.microsoft.com/office/drawing/2014/main" id="{9D08EB46-4463-418C-BC4D-7717898C627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97" y="2540"/>
                <a:ext cx="8" cy="68"/>
                <a:chOff x="1384" y="2722"/>
                <a:chExt cx="68" cy="476"/>
              </a:xfrm>
            </p:grpSpPr>
            <p:sp>
              <p:nvSpPr>
                <p:cNvPr id="48360" name="Rectangle 1256">
                  <a:extLst>
                    <a:ext uri="{FF2B5EF4-FFF2-40B4-BE49-F238E27FC236}">
                      <a16:creationId xmlns:a16="http://schemas.microsoft.com/office/drawing/2014/main" id="{E150D878-8574-4A25-95F3-96E07D0D69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61" name="Rectangle 1257">
                  <a:extLst>
                    <a:ext uri="{FF2B5EF4-FFF2-40B4-BE49-F238E27FC236}">
                      <a16:creationId xmlns:a16="http://schemas.microsoft.com/office/drawing/2014/main" id="{BFC9DE99-48E7-49F1-94F4-189FF8F0BD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62" name="Rectangle 1258">
                  <a:extLst>
                    <a:ext uri="{FF2B5EF4-FFF2-40B4-BE49-F238E27FC236}">
                      <a16:creationId xmlns:a16="http://schemas.microsoft.com/office/drawing/2014/main" id="{0C3F6204-3087-4BC9-B98A-E030732B10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8363" name="Group 1259">
              <a:extLst>
                <a:ext uri="{FF2B5EF4-FFF2-40B4-BE49-F238E27FC236}">
                  <a16:creationId xmlns:a16="http://schemas.microsoft.com/office/drawing/2014/main" id="{CDBCC096-C5E3-4776-BEA6-9632C43283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38" y="3697"/>
              <a:ext cx="302" cy="567"/>
              <a:chOff x="5103" y="2472"/>
              <a:chExt cx="302" cy="567"/>
            </a:xfrm>
          </p:grpSpPr>
          <p:sp>
            <p:nvSpPr>
              <p:cNvPr id="48364" name="Rectangle 1260">
                <a:extLst>
                  <a:ext uri="{FF2B5EF4-FFF2-40B4-BE49-F238E27FC236}">
                    <a16:creationId xmlns:a16="http://schemas.microsoft.com/office/drawing/2014/main" id="{9A3F9637-7380-440D-9616-35E126D328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3" y="2472"/>
                <a:ext cx="294" cy="567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365" name="Rectangle 1261">
                <a:extLst>
                  <a:ext uri="{FF2B5EF4-FFF2-40B4-BE49-F238E27FC236}">
                    <a16:creationId xmlns:a16="http://schemas.microsoft.com/office/drawing/2014/main" id="{249F82F4-23F2-4875-B822-8E01C040BB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6" y="2631"/>
                <a:ext cx="68" cy="45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366" name="Rectangle 1262">
                <a:extLst>
                  <a:ext uri="{FF2B5EF4-FFF2-40B4-BE49-F238E27FC236}">
                    <a16:creationId xmlns:a16="http://schemas.microsoft.com/office/drawing/2014/main" id="{90CBDFE0-A7C2-4BEC-A1ED-65D78D3E57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8" y="2721"/>
                <a:ext cx="23" cy="114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367" name="Group 1263">
                <a:extLst>
                  <a:ext uri="{FF2B5EF4-FFF2-40B4-BE49-F238E27FC236}">
                    <a16:creationId xmlns:a16="http://schemas.microsoft.com/office/drawing/2014/main" id="{09667BF7-AC3C-4BFE-9647-47F50C4EA09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32" y="2676"/>
                <a:ext cx="31" cy="31"/>
                <a:chOff x="5466" y="8664"/>
                <a:chExt cx="227" cy="227"/>
              </a:xfrm>
            </p:grpSpPr>
            <p:sp>
              <p:nvSpPr>
                <p:cNvPr id="48368" name="Oval 1264">
                  <a:extLst>
                    <a:ext uri="{FF2B5EF4-FFF2-40B4-BE49-F238E27FC236}">
                      <a16:creationId xmlns:a16="http://schemas.microsoft.com/office/drawing/2014/main" id="{AEAE79F8-79F9-4EA0-8F20-9DBEA84F7E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5490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69" name="Oval 1265">
                  <a:extLst>
                    <a:ext uri="{FF2B5EF4-FFF2-40B4-BE49-F238E27FC236}">
                      <a16:creationId xmlns:a16="http://schemas.microsoft.com/office/drawing/2014/main" id="{8A129CB3-137E-4420-AB2B-2479437172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70" name="Oval 1266">
                  <a:extLst>
                    <a:ext uri="{FF2B5EF4-FFF2-40B4-BE49-F238E27FC236}">
                      <a16:creationId xmlns:a16="http://schemas.microsoft.com/office/drawing/2014/main" id="{B2C612BF-26E1-468B-8A91-28D1F56E89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71" name="Rectangle 1267">
                  <a:extLst>
                    <a:ext uri="{FF2B5EF4-FFF2-40B4-BE49-F238E27FC236}">
                      <a16:creationId xmlns:a16="http://schemas.microsoft.com/office/drawing/2014/main" id="{F2186553-9942-4542-A9E4-92882F7FB2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8372" name="AutoShape 1268">
                <a:extLst>
                  <a:ext uri="{FF2B5EF4-FFF2-40B4-BE49-F238E27FC236}">
                    <a16:creationId xmlns:a16="http://schemas.microsoft.com/office/drawing/2014/main" id="{33E03FF1-D327-42AA-B117-375DF2ECF2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5125" y="2721"/>
                <a:ext cx="23" cy="114"/>
              </a:xfrm>
              <a:prstGeom prst="flowChartDelay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373" name="Group 1269">
                <a:extLst>
                  <a:ext uri="{FF2B5EF4-FFF2-40B4-BE49-F238E27FC236}">
                    <a16:creationId xmlns:a16="http://schemas.microsoft.com/office/drawing/2014/main" id="{7C437E69-E64E-498E-94A8-D32D19322CC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48" y="2518"/>
                <a:ext cx="204" cy="68"/>
                <a:chOff x="1406" y="2540"/>
                <a:chExt cx="227" cy="160"/>
              </a:xfrm>
            </p:grpSpPr>
            <p:sp>
              <p:nvSpPr>
                <p:cNvPr id="48374" name="AutoShape 1270">
                  <a:extLst>
                    <a:ext uri="{FF2B5EF4-FFF2-40B4-BE49-F238E27FC236}">
                      <a16:creationId xmlns:a16="http://schemas.microsoft.com/office/drawing/2014/main" id="{3194C64F-99C5-4E4D-9543-8FA83A0609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40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75" name="AutoShape 1271">
                  <a:extLst>
                    <a:ext uri="{FF2B5EF4-FFF2-40B4-BE49-F238E27FC236}">
                      <a16:creationId xmlns:a16="http://schemas.microsoft.com/office/drawing/2014/main" id="{40BB8966-6661-41F3-9E2C-7D2D978D7F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86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76" name="AutoShape 1272">
                  <a:extLst>
                    <a:ext uri="{FF2B5EF4-FFF2-40B4-BE49-F238E27FC236}">
                      <a16:creationId xmlns:a16="http://schemas.microsoft.com/office/drawing/2014/main" id="{0200279A-AFD0-4407-8EF4-257A2D96EA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31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77" name="AutoShape 1273">
                  <a:extLst>
                    <a:ext uri="{FF2B5EF4-FFF2-40B4-BE49-F238E27FC236}">
                      <a16:creationId xmlns:a16="http://schemas.microsoft.com/office/drawing/2014/main" id="{E468E0BA-C4AD-464B-A22B-6AB40CDBA4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77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378" name="Group 1274">
                <a:extLst>
                  <a:ext uri="{FF2B5EF4-FFF2-40B4-BE49-F238E27FC236}">
                    <a16:creationId xmlns:a16="http://schemas.microsoft.com/office/drawing/2014/main" id="{D008E17A-1F79-4755-98C3-0E0235C9CB2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97" y="2903"/>
                <a:ext cx="8" cy="68"/>
                <a:chOff x="1384" y="2722"/>
                <a:chExt cx="68" cy="476"/>
              </a:xfrm>
            </p:grpSpPr>
            <p:sp>
              <p:nvSpPr>
                <p:cNvPr id="48379" name="Rectangle 1275">
                  <a:extLst>
                    <a:ext uri="{FF2B5EF4-FFF2-40B4-BE49-F238E27FC236}">
                      <a16:creationId xmlns:a16="http://schemas.microsoft.com/office/drawing/2014/main" id="{C73BAF71-C49F-48A0-8510-83D18F12D1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80" name="Rectangle 1276">
                  <a:extLst>
                    <a:ext uri="{FF2B5EF4-FFF2-40B4-BE49-F238E27FC236}">
                      <a16:creationId xmlns:a16="http://schemas.microsoft.com/office/drawing/2014/main" id="{EC025CB4-754E-437A-B4FA-1EAC1A9FBF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81" name="Rectangle 1277">
                  <a:extLst>
                    <a:ext uri="{FF2B5EF4-FFF2-40B4-BE49-F238E27FC236}">
                      <a16:creationId xmlns:a16="http://schemas.microsoft.com/office/drawing/2014/main" id="{08A7B983-582B-447A-8877-3951BFEB6E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382" name="Group 1278">
                <a:extLst>
                  <a:ext uri="{FF2B5EF4-FFF2-40B4-BE49-F238E27FC236}">
                    <a16:creationId xmlns:a16="http://schemas.microsoft.com/office/drawing/2014/main" id="{67D379F8-0487-4394-AC05-EACABE81835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97" y="2540"/>
                <a:ext cx="8" cy="68"/>
                <a:chOff x="1384" y="2722"/>
                <a:chExt cx="68" cy="476"/>
              </a:xfrm>
            </p:grpSpPr>
            <p:sp>
              <p:nvSpPr>
                <p:cNvPr id="48383" name="Rectangle 1279">
                  <a:extLst>
                    <a:ext uri="{FF2B5EF4-FFF2-40B4-BE49-F238E27FC236}">
                      <a16:creationId xmlns:a16="http://schemas.microsoft.com/office/drawing/2014/main" id="{C2E4D343-D6E4-416B-A6A6-C321808012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84" name="Rectangle 1280">
                  <a:extLst>
                    <a:ext uri="{FF2B5EF4-FFF2-40B4-BE49-F238E27FC236}">
                      <a16:creationId xmlns:a16="http://schemas.microsoft.com/office/drawing/2014/main" id="{93130E66-74A7-4677-8126-8080E037CC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85" name="Rectangle 1281">
                  <a:extLst>
                    <a:ext uri="{FF2B5EF4-FFF2-40B4-BE49-F238E27FC236}">
                      <a16:creationId xmlns:a16="http://schemas.microsoft.com/office/drawing/2014/main" id="{F20187A5-C77D-4457-AE25-E6D5A842D4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sp>
        <p:nvSpPr>
          <p:cNvPr id="48483" name="Rectangle 1379">
            <a:extLst>
              <a:ext uri="{FF2B5EF4-FFF2-40B4-BE49-F238E27FC236}">
                <a16:creationId xmlns:a16="http://schemas.microsoft.com/office/drawing/2014/main" id="{9FE9DE0C-D158-4818-B069-43DFC865201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オフィス家具（収納）</a:t>
            </a:r>
          </a:p>
        </p:txBody>
      </p:sp>
      <p:grpSp>
        <p:nvGrpSpPr>
          <p:cNvPr id="48484" name="Group 1380">
            <a:extLst>
              <a:ext uri="{FF2B5EF4-FFF2-40B4-BE49-F238E27FC236}">
                <a16:creationId xmlns:a16="http://schemas.microsoft.com/office/drawing/2014/main" id="{B7BC9DA5-7855-427A-9D0F-FCC62D95CCBC}"/>
              </a:ext>
            </a:extLst>
          </p:cNvPr>
          <p:cNvGrpSpPr>
            <a:grpSpLocks/>
          </p:cNvGrpSpPr>
          <p:nvPr/>
        </p:nvGrpSpPr>
        <p:grpSpPr bwMode="auto">
          <a:xfrm>
            <a:off x="992188" y="1557338"/>
            <a:ext cx="457200" cy="854075"/>
            <a:chOff x="7462" y="7348"/>
            <a:chExt cx="340" cy="635"/>
          </a:xfrm>
        </p:grpSpPr>
        <p:sp>
          <p:nvSpPr>
            <p:cNvPr id="48485" name="Rectangle 1381">
              <a:extLst>
                <a:ext uri="{FF2B5EF4-FFF2-40B4-BE49-F238E27FC236}">
                  <a16:creationId xmlns:a16="http://schemas.microsoft.com/office/drawing/2014/main" id="{A6C541AA-E53B-4999-B407-0D1912AC2F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62" y="7348"/>
              <a:ext cx="340" cy="635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486" name="Rectangle 1382">
              <a:extLst>
                <a:ext uri="{FF2B5EF4-FFF2-40B4-BE49-F238E27FC236}">
                  <a16:creationId xmlns:a16="http://schemas.microsoft.com/office/drawing/2014/main" id="{C5D9AC89-8359-4A39-9624-06480D9203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4" y="7643"/>
              <a:ext cx="295" cy="272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487" name="Rectangle 1383">
              <a:extLst>
                <a:ext uri="{FF2B5EF4-FFF2-40B4-BE49-F238E27FC236}">
                  <a16:creationId xmlns:a16="http://schemas.microsoft.com/office/drawing/2014/main" id="{7190521C-6E1F-4C0E-B4BD-8D8AA0D81D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4" y="7370"/>
              <a:ext cx="295" cy="272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8488" name="Group 1384">
              <a:extLst>
                <a:ext uri="{FF2B5EF4-FFF2-40B4-BE49-F238E27FC236}">
                  <a16:creationId xmlns:a16="http://schemas.microsoft.com/office/drawing/2014/main" id="{806D0E5F-48E9-499F-BB5D-5C8F17F09A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779" y="7351"/>
              <a:ext cx="15" cy="15"/>
              <a:chOff x="5466" y="8664"/>
              <a:chExt cx="227" cy="227"/>
            </a:xfrm>
          </p:grpSpPr>
          <p:sp>
            <p:nvSpPr>
              <p:cNvPr id="48489" name="Oval 1385">
                <a:extLst>
                  <a:ext uri="{FF2B5EF4-FFF2-40B4-BE49-F238E27FC236}">
                    <a16:creationId xmlns:a16="http://schemas.microsoft.com/office/drawing/2014/main" id="{341E8245-5A98-43AF-965F-60CAE6B3F9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8664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25490"/>
                      <a:invGamma/>
                    </a:srgbClr>
                  </a:gs>
                  <a:gs pos="100000">
                    <a:srgbClr val="B2B2B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490" name="Oval 1386">
                <a:extLst>
                  <a:ext uri="{FF2B5EF4-FFF2-40B4-BE49-F238E27FC236}">
                    <a16:creationId xmlns:a16="http://schemas.microsoft.com/office/drawing/2014/main" id="{535F4BB2-7F65-44E9-85E0-8CEC091182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9" y="8687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549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491" name="Oval 1387">
                <a:extLst>
                  <a:ext uri="{FF2B5EF4-FFF2-40B4-BE49-F238E27FC236}">
                    <a16:creationId xmlns:a16="http://schemas.microsoft.com/office/drawing/2014/main" id="{3BF0A36C-E33C-412C-8528-09BBBEABD4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5" y="873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85882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492" name="Rectangle 1388">
                <a:extLst>
                  <a:ext uri="{FF2B5EF4-FFF2-40B4-BE49-F238E27FC236}">
                    <a16:creationId xmlns:a16="http://schemas.microsoft.com/office/drawing/2014/main" id="{8D943A4A-7A51-40E6-84B2-E3CED02C95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5" y="8733"/>
                <a:ext cx="10" cy="90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8493" name="Group 1389">
              <a:extLst>
                <a:ext uri="{FF2B5EF4-FFF2-40B4-BE49-F238E27FC236}">
                  <a16:creationId xmlns:a16="http://schemas.microsoft.com/office/drawing/2014/main" id="{6CB26FC3-AC26-4699-AED3-B403E3E638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75" y="7393"/>
              <a:ext cx="114" cy="68"/>
              <a:chOff x="7575" y="7371"/>
              <a:chExt cx="114" cy="68"/>
            </a:xfrm>
          </p:grpSpPr>
          <p:sp>
            <p:nvSpPr>
              <p:cNvPr id="48494" name="AutoShape 1390">
                <a:extLst>
                  <a:ext uri="{FF2B5EF4-FFF2-40B4-BE49-F238E27FC236}">
                    <a16:creationId xmlns:a16="http://schemas.microsoft.com/office/drawing/2014/main" id="{631904D7-33C1-4EAA-B555-8FB3E4012E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75" y="7371"/>
                <a:ext cx="114" cy="6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gamma/>
                      <a:tint val="7372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495" name="AutoShape 1391">
                <a:extLst>
                  <a:ext uri="{FF2B5EF4-FFF2-40B4-BE49-F238E27FC236}">
                    <a16:creationId xmlns:a16="http://schemas.microsoft.com/office/drawing/2014/main" id="{F29AB4ED-72CF-442B-A105-49CF9069D6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411"/>
                <a:ext cx="91" cy="22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496" name="Rectangle 1392">
                <a:extLst>
                  <a:ext uri="{FF2B5EF4-FFF2-40B4-BE49-F238E27FC236}">
                    <a16:creationId xmlns:a16="http://schemas.microsoft.com/office/drawing/2014/main" id="{B09EE3A9-0078-4FCE-AD94-0AAA5E8F38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379"/>
                <a:ext cx="91" cy="2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8497" name="Group 1393">
              <a:extLst>
                <a:ext uri="{FF2B5EF4-FFF2-40B4-BE49-F238E27FC236}">
                  <a16:creationId xmlns:a16="http://schemas.microsoft.com/office/drawing/2014/main" id="{4D26611A-1FEC-4788-BB29-19C06064F8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75" y="7666"/>
              <a:ext cx="114" cy="68"/>
              <a:chOff x="7575" y="7371"/>
              <a:chExt cx="114" cy="68"/>
            </a:xfrm>
          </p:grpSpPr>
          <p:sp>
            <p:nvSpPr>
              <p:cNvPr id="48498" name="AutoShape 1394">
                <a:extLst>
                  <a:ext uri="{FF2B5EF4-FFF2-40B4-BE49-F238E27FC236}">
                    <a16:creationId xmlns:a16="http://schemas.microsoft.com/office/drawing/2014/main" id="{E1248CFA-3F28-45E1-A782-09D21EB7B7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75" y="7371"/>
                <a:ext cx="114" cy="6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gamma/>
                      <a:tint val="7372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499" name="AutoShape 1395">
                <a:extLst>
                  <a:ext uri="{FF2B5EF4-FFF2-40B4-BE49-F238E27FC236}">
                    <a16:creationId xmlns:a16="http://schemas.microsoft.com/office/drawing/2014/main" id="{58B06B03-4DAF-420D-AEDF-C335605BD4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411"/>
                <a:ext cx="91" cy="22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00" name="Rectangle 1396">
                <a:extLst>
                  <a:ext uri="{FF2B5EF4-FFF2-40B4-BE49-F238E27FC236}">
                    <a16:creationId xmlns:a16="http://schemas.microsoft.com/office/drawing/2014/main" id="{CE7A5B3C-563E-420C-A899-416A6786C0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379"/>
                <a:ext cx="91" cy="2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8501" name="Group 1397">
            <a:extLst>
              <a:ext uri="{FF2B5EF4-FFF2-40B4-BE49-F238E27FC236}">
                <a16:creationId xmlns:a16="http://schemas.microsoft.com/office/drawing/2014/main" id="{EDBFD385-3534-432F-AD43-9C660BFF74CA}"/>
              </a:ext>
            </a:extLst>
          </p:cNvPr>
          <p:cNvGrpSpPr>
            <a:grpSpLocks/>
          </p:cNvGrpSpPr>
          <p:nvPr/>
        </p:nvGrpSpPr>
        <p:grpSpPr bwMode="auto">
          <a:xfrm>
            <a:off x="4737100" y="836613"/>
            <a:ext cx="457200" cy="1584325"/>
            <a:chOff x="8188" y="7349"/>
            <a:chExt cx="340" cy="1179"/>
          </a:xfrm>
        </p:grpSpPr>
        <p:sp>
          <p:nvSpPr>
            <p:cNvPr id="48502" name="Rectangle 1398">
              <a:extLst>
                <a:ext uri="{FF2B5EF4-FFF2-40B4-BE49-F238E27FC236}">
                  <a16:creationId xmlns:a16="http://schemas.microsoft.com/office/drawing/2014/main" id="{B8046BC0-C556-4705-B2C9-EAFDA1D3FE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88" y="7349"/>
              <a:ext cx="340" cy="1179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503" name="Rectangle 1399">
              <a:extLst>
                <a:ext uri="{FF2B5EF4-FFF2-40B4-BE49-F238E27FC236}">
                  <a16:creationId xmlns:a16="http://schemas.microsoft.com/office/drawing/2014/main" id="{0089DCF1-B161-45BD-B802-16339DFD96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10" y="7643"/>
              <a:ext cx="295" cy="272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504" name="Rectangle 1400">
              <a:extLst>
                <a:ext uri="{FF2B5EF4-FFF2-40B4-BE49-F238E27FC236}">
                  <a16:creationId xmlns:a16="http://schemas.microsoft.com/office/drawing/2014/main" id="{687FF159-6C90-4491-8F13-0899269364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10" y="7371"/>
              <a:ext cx="295" cy="272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8505" name="Group 1401">
              <a:extLst>
                <a:ext uri="{FF2B5EF4-FFF2-40B4-BE49-F238E27FC236}">
                  <a16:creationId xmlns:a16="http://schemas.microsoft.com/office/drawing/2014/main" id="{416EF638-EC21-4EFC-9876-4A710D26C8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05" y="7352"/>
              <a:ext cx="15" cy="15"/>
              <a:chOff x="5466" y="8664"/>
              <a:chExt cx="227" cy="227"/>
            </a:xfrm>
          </p:grpSpPr>
          <p:sp>
            <p:nvSpPr>
              <p:cNvPr id="48506" name="Oval 1402">
                <a:extLst>
                  <a:ext uri="{FF2B5EF4-FFF2-40B4-BE49-F238E27FC236}">
                    <a16:creationId xmlns:a16="http://schemas.microsoft.com/office/drawing/2014/main" id="{CED76182-BB74-4A40-886B-D9142FF6AC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8664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25490"/>
                      <a:invGamma/>
                    </a:srgbClr>
                  </a:gs>
                  <a:gs pos="100000">
                    <a:srgbClr val="B2B2B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07" name="Oval 1403">
                <a:extLst>
                  <a:ext uri="{FF2B5EF4-FFF2-40B4-BE49-F238E27FC236}">
                    <a16:creationId xmlns:a16="http://schemas.microsoft.com/office/drawing/2014/main" id="{394CB8C1-1A36-4E9B-B61A-E726388BAA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9" y="8687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549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08" name="Oval 1404">
                <a:extLst>
                  <a:ext uri="{FF2B5EF4-FFF2-40B4-BE49-F238E27FC236}">
                    <a16:creationId xmlns:a16="http://schemas.microsoft.com/office/drawing/2014/main" id="{84C0A35E-2F7B-407C-8D0A-DBBC4E57DD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5" y="873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85882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09" name="Rectangle 1405">
                <a:extLst>
                  <a:ext uri="{FF2B5EF4-FFF2-40B4-BE49-F238E27FC236}">
                    <a16:creationId xmlns:a16="http://schemas.microsoft.com/office/drawing/2014/main" id="{0D6A7D14-2703-4EB8-9C33-6000D67D3A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5" y="8733"/>
                <a:ext cx="10" cy="90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8510" name="Group 1406">
              <a:extLst>
                <a:ext uri="{FF2B5EF4-FFF2-40B4-BE49-F238E27FC236}">
                  <a16:creationId xmlns:a16="http://schemas.microsoft.com/office/drawing/2014/main" id="{4413074C-EC64-41A8-9A4F-305A533CCA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301" y="7394"/>
              <a:ext cx="114" cy="68"/>
              <a:chOff x="7575" y="7371"/>
              <a:chExt cx="114" cy="68"/>
            </a:xfrm>
          </p:grpSpPr>
          <p:sp>
            <p:nvSpPr>
              <p:cNvPr id="48511" name="AutoShape 1407">
                <a:extLst>
                  <a:ext uri="{FF2B5EF4-FFF2-40B4-BE49-F238E27FC236}">
                    <a16:creationId xmlns:a16="http://schemas.microsoft.com/office/drawing/2014/main" id="{CAE06463-E4BE-4378-B615-247E479C4D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75" y="7371"/>
                <a:ext cx="114" cy="6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gamma/>
                      <a:tint val="7372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12" name="AutoShape 1408">
                <a:extLst>
                  <a:ext uri="{FF2B5EF4-FFF2-40B4-BE49-F238E27FC236}">
                    <a16:creationId xmlns:a16="http://schemas.microsoft.com/office/drawing/2014/main" id="{11C8FC54-427F-480E-B324-6F2E4C53BC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411"/>
                <a:ext cx="91" cy="22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13" name="Rectangle 1409">
                <a:extLst>
                  <a:ext uri="{FF2B5EF4-FFF2-40B4-BE49-F238E27FC236}">
                    <a16:creationId xmlns:a16="http://schemas.microsoft.com/office/drawing/2014/main" id="{57D4E975-5458-4EB3-AD2F-84AC2FD017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379"/>
                <a:ext cx="91" cy="2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8514" name="Group 1410">
              <a:extLst>
                <a:ext uri="{FF2B5EF4-FFF2-40B4-BE49-F238E27FC236}">
                  <a16:creationId xmlns:a16="http://schemas.microsoft.com/office/drawing/2014/main" id="{3B1596C9-B35E-46D9-9523-81E6E3F5BB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301" y="7666"/>
              <a:ext cx="114" cy="68"/>
              <a:chOff x="7575" y="7371"/>
              <a:chExt cx="114" cy="68"/>
            </a:xfrm>
          </p:grpSpPr>
          <p:sp>
            <p:nvSpPr>
              <p:cNvPr id="48515" name="AutoShape 1411">
                <a:extLst>
                  <a:ext uri="{FF2B5EF4-FFF2-40B4-BE49-F238E27FC236}">
                    <a16:creationId xmlns:a16="http://schemas.microsoft.com/office/drawing/2014/main" id="{94900B12-126F-41A5-A4C3-A7D5B8FEDE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75" y="7371"/>
                <a:ext cx="114" cy="6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gamma/>
                      <a:tint val="7372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16" name="AutoShape 1412">
                <a:extLst>
                  <a:ext uri="{FF2B5EF4-FFF2-40B4-BE49-F238E27FC236}">
                    <a16:creationId xmlns:a16="http://schemas.microsoft.com/office/drawing/2014/main" id="{D4691DE4-CA34-4845-BE87-BC565435BB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411"/>
                <a:ext cx="91" cy="22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17" name="Rectangle 1413">
                <a:extLst>
                  <a:ext uri="{FF2B5EF4-FFF2-40B4-BE49-F238E27FC236}">
                    <a16:creationId xmlns:a16="http://schemas.microsoft.com/office/drawing/2014/main" id="{FA96DABC-3097-4594-9781-5377AC1BB6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379"/>
                <a:ext cx="91" cy="2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8518" name="Rectangle 1414">
              <a:extLst>
                <a:ext uri="{FF2B5EF4-FFF2-40B4-BE49-F238E27FC236}">
                  <a16:creationId xmlns:a16="http://schemas.microsoft.com/office/drawing/2014/main" id="{4787E6CA-4351-4773-907C-F729493703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10" y="8187"/>
              <a:ext cx="295" cy="272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519" name="Rectangle 1415">
              <a:extLst>
                <a:ext uri="{FF2B5EF4-FFF2-40B4-BE49-F238E27FC236}">
                  <a16:creationId xmlns:a16="http://schemas.microsoft.com/office/drawing/2014/main" id="{443C8A2F-6F26-49BA-A9E2-AEDEF25131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10" y="7915"/>
              <a:ext cx="295" cy="272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8520" name="Group 1416">
              <a:extLst>
                <a:ext uri="{FF2B5EF4-FFF2-40B4-BE49-F238E27FC236}">
                  <a16:creationId xmlns:a16="http://schemas.microsoft.com/office/drawing/2014/main" id="{C6D36A7A-7C2D-4883-A211-51F1A5BA9B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301" y="7938"/>
              <a:ext cx="114" cy="68"/>
              <a:chOff x="7575" y="7371"/>
              <a:chExt cx="114" cy="68"/>
            </a:xfrm>
          </p:grpSpPr>
          <p:sp>
            <p:nvSpPr>
              <p:cNvPr id="48521" name="AutoShape 1417">
                <a:extLst>
                  <a:ext uri="{FF2B5EF4-FFF2-40B4-BE49-F238E27FC236}">
                    <a16:creationId xmlns:a16="http://schemas.microsoft.com/office/drawing/2014/main" id="{DFAF3AF5-C0CC-4277-8B70-6CA39F68DE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75" y="7371"/>
                <a:ext cx="114" cy="6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gamma/>
                      <a:tint val="7372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22" name="AutoShape 1418">
                <a:extLst>
                  <a:ext uri="{FF2B5EF4-FFF2-40B4-BE49-F238E27FC236}">
                    <a16:creationId xmlns:a16="http://schemas.microsoft.com/office/drawing/2014/main" id="{AF4397EC-5397-4B6C-ABE9-D525220377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411"/>
                <a:ext cx="91" cy="22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23" name="Rectangle 1419">
                <a:extLst>
                  <a:ext uri="{FF2B5EF4-FFF2-40B4-BE49-F238E27FC236}">
                    <a16:creationId xmlns:a16="http://schemas.microsoft.com/office/drawing/2014/main" id="{84C69D29-AAED-4FB3-9381-195A34884D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379"/>
                <a:ext cx="91" cy="2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8524" name="Group 1420">
              <a:extLst>
                <a:ext uri="{FF2B5EF4-FFF2-40B4-BE49-F238E27FC236}">
                  <a16:creationId xmlns:a16="http://schemas.microsoft.com/office/drawing/2014/main" id="{24352981-D60D-42AC-84A5-4B14DAA05A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301" y="8210"/>
              <a:ext cx="114" cy="68"/>
              <a:chOff x="7575" y="7371"/>
              <a:chExt cx="114" cy="68"/>
            </a:xfrm>
          </p:grpSpPr>
          <p:sp>
            <p:nvSpPr>
              <p:cNvPr id="48525" name="AutoShape 1421">
                <a:extLst>
                  <a:ext uri="{FF2B5EF4-FFF2-40B4-BE49-F238E27FC236}">
                    <a16:creationId xmlns:a16="http://schemas.microsoft.com/office/drawing/2014/main" id="{AD024436-A854-4F66-8FF2-E3833BD86C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75" y="7371"/>
                <a:ext cx="114" cy="6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gamma/>
                      <a:tint val="7372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26" name="AutoShape 1422">
                <a:extLst>
                  <a:ext uri="{FF2B5EF4-FFF2-40B4-BE49-F238E27FC236}">
                    <a16:creationId xmlns:a16="http://schemas.microsoft.com/office/drawing/2014/main" id="{3F004B67-2FC5-464C-A9DF-066882D759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411"/>
                <a:ext cx="91" cy="22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27" name="Rectangle 1423">
                <a:extLst>
                  <a:ext uri="{FF2B5EF4-FFF2-40B4-BE49-F238E27FC236}">
                    <a16:creationId xmlns:a16="http://schemas.microsoft.com/office/drawing/2014/main" id="{8ADBA108-005D-4996-82B9-66E8D7395A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379"/>
                <a:ext cx="91" cy="2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8528" name="Group 1424">
            <a:extLst>
              <a:ext uri="{FF2B5EF4-FFF2-40B4-BE49-F238E27FC236}">
                <a16:creationId xmlns:a16="http://schemas.microsoft.com/office/drawing/2014/main" id="{966CD097-6006-4353-A209-F13A6FF7C683}"/>
              </a:ext>
            </a:extLst>
          </p:cNvPr>
          <p:cNvGrpSpPr>
            <a:grpSpLocks/>
          </p:cNvGrpSpPr>
          <p:nvPr/>
        </p:nvGrpSpPr>
        <p:grpSpPr bwMode="auto">
          <a:xfrm>
            <a:off x="2865438" y="1196975"/>
            <a:ext cx="457200" cy="1219200"/>
            <a:chOff x="7825" y="7349"/>
            <a:chExt cx="340" cy="907"/>
          </a:xfrm>
        </p:grpSpPr>
        <p:sp>
          <p:nvSpPr>
            <p:cNvPr id="48529" name="Rectangle 1425">
              <a:extLst>
                <a:ext uri="{FF2B5EF4-FFF2-40B4-BE49-F238E27FC236}">
                  <a16:creationId xmlns:a16="http://schemas.microsoft.com/office/drawing/2014/main" id="{0C8E21BA-E393-4D6E-9F87-56AF11BCBD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25" y="7349"/>
              <a:ext cx="340" cy="907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530" name="Rectangle 1426">
              <a:extLst>
                <a:ext uri="{FF2B5EF4-FFF2-40B4-BE49-F238E27FC236}">
                  <a16:creationId xmlns:a16="http://schemas.microsoft.com/office/drawing/2014/main" id="{87279EAE-826D-4D08-B7C9-19B2E07482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7" y="7643"/>
              <a:ext cx="295" cy="272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531" name="Rectangle 1427">
              <a:extLst>
                <a:ext uri="{FF2B5EF4-FFF2-40B4-BE49-F238E27FC236}">
                  <a16:creationId xmlns:a16="http://schemas.microsoft.com/office/drawing/2014/main" id="{56EB21BF-2F10-4CF7-AFB2-BDB4AD494D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7" y="7371"/>
              <a:ext cx="295" cy="272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8532" name="Group 1428">
              <a:extLst>
                <a:ext uri="{FF2B5EF4-FFF2-40B4-BE49-F238E27FC236}">
                  <a16:creationId xmlns:a16="http://schemas.microsoft.com/office/drawing/2014/main" id="{0C722736-1773-4F26-8CAB-6E841D4D46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42" y="7352"/>
              <a:ext cx="15" cy="15"/>
              <a:chOff x="5466" y="8664"/>
              <a:chExt cx="227" cy="227"/>
            </a:xfrm>
          </p:grpSpPr>
          <p:sp>
            <p:nvSpPr>
              <p:cNvPr id="48533" name="Oval 1429">
                <a:extLst>
                  <a:ext uri="{FF2B5EF4-FFF2-40B4-BE49-F238E27FC236}">
                    <a16:creationId xmlns:a16="http://schemas.microsoft.com/office/drawing/2014/main" id="{8FDAFF0B-9B32-4ECB-8342-5AA70ABD83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8664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25490"/>
                      <a:invGamma/>
                    </a:srgbClr>
                  </a:gs>
                  <a:gs pos="100000">
                    <a:srgbClr val="B2B2B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34" name="Oval 1430">
                <a:extLst>
                  <a:ext uri="{FF2B5EF4-FFF2-40B4-BE49-F238E27FC236}">
                    <a16:creationId xmlns:a16="http://schemas.microsoft.com/office/drawing/2014/main" id="{631A28E2-F4B1-495D-8A70-9C9F228F55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9" y="8687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549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35" name="Oval 1431">
                <a:extLst>
                  <a:ext uri="{FF2B5EF4-FFF2-40B4-BE49-F238E27FC236}">
                    <a16:creationId xmlns:a16="http://schemas.microsoft.com/office/drawing/2014/main" id="{15846F81-1E11-4111-BA6F-51CED6EFBD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5" y="873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85882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36" name="Rectangle 1432">
                <a:extLst>
                  <a:ext uri="{FF2B5EF4-FFF2-40B4-BE49-F238E27FC236}">
                    <a16:creationId xmlns:a16="http://schemas.microsoft.com/office/drawing/2014/main" id="{7792AD2E-BB05-45F5-9C4D-158D3225F9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5" y="8733"/>
                <a:ext cx="10" cy="90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8537" name="Group 1433">
              <a:extLst>
                <a:ext uri="{FF2B5EF4-FFF2-40B4-BE49-F238E27FC236}">
                  <a16:creationId xmlns:a16="http://schemas.microsoft.com/office/drawing/2014/main" id="{47718C47-6564-4B7A-B4E7-9EFDDA5EA4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938" y="7394"/>
              <a:ext cx="114" cy="68"/>
              <a:chOff x="7575" y="7371"/>
              <a:chExt cx="114" cy="68"/>
            </a:xfrm>
          </p:grpSpPr>
          <p:sp>
            <p:nvSpPr>
              <p:cNvPr id="48538" name="AutoShape 1434">
                <a:extLst>
                  <a:ext uri="{FF2B5EF4-FFF2-40B4-BE49-F238E27FC236}">
                    <a16:creationId xmlns:a16="http://schemas.microsoft.com/office/drawing/2014/main" id="{D36B7457-AD89-4236-92C7-3FAF82D6EC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75" y="7371"/>
                <a:ext cx="114" cy="6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gamma/>
                      <a:tint val="7372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39" name="AutoShape 1435">
                <a:extLst>
                  <a:ext uri="{FF2B5EF4-FFF2-40B4-BE49-F238E27FC236}">
                    <a16:creationId xmlns:a16="http://schemas.microsoft.com/office/drawing/2014/main" id="{9CC36081-6587-4437-9319-839F47D5D8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411"/>
                <a:ext cx="91" cy="22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40" name="Rectangle 1436">
                <a:extLst>
                  <a:ext uri="{FF2B5EF4-FFF2-40B4-BE49-F238E27FC236}">
                    <a16:creationId xmlns:a16="http://schemas.microsoft.com/office/drawing/2014/main" id="{69E274CC-D361-4D2E-9D03-01E5515E75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379"/>
                <a:ext cx="91" cy="2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8541" name="Group 1437">
              <a:extLst>
                <a:ext uri="{FF2B5EF4-FFF2-40B4-BE49-F238E27FC236}">
                  <a16:creationId xmlns:a16="http://schemas.microsoft.com/office/drawing/2014/main" id="{328B6FA6-67A7-4F1C-8181-1DC2D36ECD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938" y="7666"/>
              <a:ext cx="114" cy="68"/>
              <a:chOff x="7575" y="7371"/>
              <a:chExt cx="114" cy="68"/>
            </a:xfrm>
          </p:grpSpPr>
          <p:sp>
            <p:nvSpPr>
              <p:cNvPr id="48542" name="AutoShape 1438">
                <a:extLst>
                  <a:ext uri="{FF2B5EF4-FFF2-40B4-BE49-F238E27FC236}">
                    <a16:creationId xmlns:a16="http://schemas.microsoft.com/office/drawing/2014/main" id="{9B2FC751-7275-4ADD-837C-91E5553342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75" y="7371"/>
                <a:ext cx="114" cy="6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gamma/>
                      <a:tint val="7372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43" name="AutoShape 1439">
                <a:extLst>
                  <a:ext uri="{FF2B5EF4-FFF2-40B4-BE49-F238E27FC236}">
                    <a16:creationId xmlns:a16="http://schemas.microsoft.com/office/drawing/2014/main" id="{69ED071C-E24A-426C-B4FF-37611205E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411"/>
                <a:ext cx="91" cy="22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44" name="Rectangle 1440">
                <a:extLst>
                  <a:ext uri="{FF2B5EF4-FFF2-40B4-BE49-F238E27FC236}">
                    <a16:creationId xmlns:a16="http://schemas.microsoft.com/office/drawing/2014/main" id="{068C371D-3666-480B-A1EB-4F3A6DE334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379"/>
                <a:ext cx="91" cy="2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8545" name="Rectangle 1441">
              <a:extLst>
                <a:ext uri="{FF2B5EF4-FFF2-40B4-BE49-F238E27FC236}">
                  <a16:creationId xmlns:a16="http://schemas.microsoft.com/office/drawing/2014/main" id="{791136AE-8319-4780-B5A1-A9B190897A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7" y="7915"/>
              <a:ext cx="295" cy="272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8546" name="Group 1442">
              <a:extLst>
                <a:ext uri="{FF2B5EF4-FFF2-40B4-BE49-F238E27FC236}">
                  <a16:creationId xmlns:a16="http://schemas.microsoft.com/office/drawing/2014/main" id="{6460569D-517E-4867-ABB9-50075CA5A0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938" y="7938"/>
              <a:ext cx="114" cy="68"/>
              <a:chOff x="7575" y="7371"/>
              <a:chExt cx="114" cy="68"/>
            </a:xfrm>
          </p:grpSpPr>
          <p:sp>
            <p:nvSpPr>
              <p:cNvPr id="48547" name="AutoShape 1443">
                <a:extLst>
                  <a:ext uri="{FF2B5EF4-FFF2-40B4-BE49-F238E27FC236}">
                    <a16:creationId xmlns:a16="http://schemas.microsoft.com/office/drawing/2014/main" id="{F9C77E00-AE63-46F2-9E36-4BC7AA822B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75" y="7371"/>
                <a:ext cx="114" cy="6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gamma/>
                      <a:tint val="7372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48" name="AutoShape 1444">
                <a:extLst>
                  <a:ext uri="{FF2B5EF4-FFF2-40B4-BE49-F238E27FC236}">
                    <a16:creationId xmlns:a16="http://schemas.microsoft.com/office/drawing/2014/main" id="{64B2322E-A58C-477F-B02C-F934DF77A9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411"/>
                <a:ext cx="91" cy="22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49" name="Rectangle 1445">
                <a:extLst>
                  <a:ext uri="{FF2B5EF4-FFF2-40B4-BE49-F238E27FC236}">
                    <a16:creationId xmlns:a16="http://schemas.microsoft.com/office/drawing/2014/main" id="{9D62FE0A-9464-4961-96FB-1161FBEF5D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379"/>
                <a:ext cx="91" cy="2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8577" name="Group 1473">
            <a:extLst>
              <a:ext uri="{FF2B5EF4-FFF2-40B4-BE49-F238E27FC236}">
                <a16:creationId xmlns:a16="http://schemas.microsoft.com/office/drawing/2014/main" id="{3F9143CD-20A4-4FBA-98D1-CC7CE6770C67}"/>
              </a:ext>
            </a:extLst>
          </p:cNvPr>
          <p:cNvGrpSpPr>
            <a:grpSpLocks/>
          </p:cNvGrpSpPr>
          <p:nvPr/>
        </p:nvGrpSpPr>
        <p:grpSpPr bwMode="auto">
          <a:xfrm>
            <a:off x="6392863" y="908050"/>
            <a:ext cx="804862" cy="1503363"/>
            <a:chOff x="7462" y="7348"/>
            <a:chExt cx="340" cy="635"/>
          </a:xfrm>
        </p:grpSpPr>
        <p:sp>
          <p:nvSpPr>
            <p:cNvPr id="48578" name="Rectangle 1474">
              <a:extLst>
                <a:ext uri="{FF2B5EF4-FFF2-40B4-BE49-F238E27FC236}">
                  <a16:creationId xmlns:a16="http://schemas.microsoft.com/office/drawing/2014/main" id="{F5F0FDF2-609E-4E2E-BE82-418275E355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62" y="7348"/>
              <a:ext cx="340" cy="635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33725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579" name="Rectangle 1475">
              <a:extLst>
                <a:ext uri="{FF2B5EF4-FFF2-40B4-BE49-F238E27FC236}">
                  <a16:creationId xmlns:a16="http://schemas.microsoft.com/office/drawing/2014/main" id="{B883F14E-6E81-4BED-91E1-A6C394BBA0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4" y="7643"/>
              <a:ext cx="295" cy="272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33725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580" name="Rectangle 1476">
              <a:extLst>
                <a:ext uri="{FF2B5EF4-FFF2-40B4-BE49-F238E27FC236}">
                  <a16:creationId xmlns:a16="http://schemas.microsoft.com/office/drawing/2014/main" id="{11E0760D-8D92-44B2-A535-44C7889531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4" y="7370"/>
              <a:ext cx="295" cy="272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33725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8581" name="Group 1477">
              <a:extLst>
                <a:ext uri="{FF2B5EF4-FFF2-40B4-BE49-F238E27FC236}">
                  <a16:creationId xmlns:a16="http://schemas.microsoft.com/office/drawing/2014/main" id="{20F544C0-7A8C-47EC-8AF1-A38F80943E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779" y="7351"/>
              <a:ext cx="15" cy="15"/>
              <a:chOff x="5466" y="8664"/>
              <a:chExt cx="227" cy="227"/>
            </a:xfrm>
          </p:grpSpPr>
          <p:sp>
            <p:nvSpPr>
              <p:cNvPr id="48582" name="Oval 1478">
                <a:extLst>
                  <a:ext uri="{FF2B5EF4-FFF2-40B4-BE49-F238E27FC236}">
                    <a16:creationId xmlns:a16="http://schemas.microsoft.com/office/drawing/2014/main" id="{8E128D42-1C4C-47C1-BA91-97E1B9A940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8664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25490"/>
                      <a:invGamma/>
                    </a:srgbClr>
                  </a:gs>
                  <a:gs pos="100000">
                    <a:srgbClr val="B2B2B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83" name="Oval 1479">
                <a:extLst>
                  <a:ext uri="{FF2B5EF4-FFF2-40B4-BE49-F238E27FC236}">
                    <a16:creationId xmlns:a16="http://schemas.microsoft.com/office/drawing/2014/main" id="{FD21EBAE-41AF-4FC7-9D0C-7FE3AF22BF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9" y="8687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549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84" name="Oval 1480">
                <a:extLst>
                  <a:ext uri="{FF2B5EF4-FFF2-40B4-BE49-F238E27FC236}">
                    <a16:creationId xmlns:a16="http://schemas.microsoft.com/office/drawing/2014/main" id="{32CD291D-F49E-45B7-9E37-7472AAF35C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5" y="873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85882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85" name="Rectangle 1481">
                <a:extLst>
                  <a:ext uri="{FF2B5EF4-FFF2-40B4-BE49-F238E27FC236}">
                    <a16:creationId xmlns:a16="http://schemas.microsoft.com/office/drawing/2014/main" id="{BAE53291-1936-4938-ACD6-DD925696F1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5" y="8733"/>
                <a:ext cx="10" cy="90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8586" name="Group 1482">
              <a:extLst>
                <a:ext uri="{FF2B5EF4-FFF2-40B4-BE49-F238E27FC236}">
                  <a16:creationId xmlns:a16="http://schemas.microsoft.com/office/drawing/2014/main" id="{9835D54C-B755-45ED-8313-7983CE4D5B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75" y="7393"/>
              <a:ext cx="114" cy="68"/>
              <a:chOff x="7575" y="7371"/>
              <a:chExt cx="114" cy="68"/>
            </a:xfrm>
          </p:grpSpPr>
          <p:sp>
            <p:nvSpPr>
              <p:cNvPr id="48587" name="AutoShape 1483">
                <a:extLst>
                  <a:ext uri="{FF2B5EF4-FFF2-40B4-BE49-F238E27FC236}">
                    <a16:creationId xmlns:a16="http://schemas.microsoft.com/office/drawing/2014/main" id="{6CC8939F-ECBA-45A9-A3E0-B5C59076B3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75" y="7371"/>
                <a:ext cx="114" cy="6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gamma/>
                      <a:tint val="7372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88" name="AutoShape 1484">
                <a:extLst>
                  <a:ext uri="{FF2B5EF4-FFF2-40B4-BE49-F238E27FC236}">
                    <a16:creationId xmlns:a16="http://schemas.microsoft.com/office/drawing/2014/main" id="{80973153-BAC6-4377-9A6B-D3591E8D2A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411"/>
                <a:ext cx="91" cy="22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89" name="Rectangle 1485">
                <a:extLst>
                  <a:ext uri="{FF2B5EF4-FFF2-40B4-BE49-F238E27FC236}">
                    <a16:creationId xmlns:a16="http://schemas.microsoft.com/office/drawing/2014/main" id="{F99F53CE-B001-467B-8405-FDFDD1BE8B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379"/>
                <a:ext cx="91" cy="2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8590" name="Group 1486">
              <a:extLst>
                <a:ext uri="{FF2B5EF4-FFF2-40B4-BE49-F238E27FC236}">
                  <a16:creationId xmlns:a16="http://schemas.microsoft.com/office/drawing/2014/main" id="{1E0D7F0F-0FF6-40CF-A394-922A4A3588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75" y="7666"/>
              <a:ext cx="114" cy="68"/>
              <a:chOff x="7575" y="7371"/>
              <a:chExt cx="114" cy="68"/>
            </a:xfrm>
          </p:grpSpPr>
          <p:sp>
            <p:nvSpPr>
              <p:cNvPr id="48591" name="AutoShape 1487">
                <a:extLst>
                  <a:ext uri="{FF2B5EF4-FFF2-40B4-BE49-F238E27FC236}">
                    <a16:creationId xmlns:a16="http://schemas.microsoft.com/office/drawing/2014/main" id="{6B47C688-5EA0-4880-A993-8B2209E119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75" y="7371"/>
                <a:ext cx="114" cy="6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gamma/>
                      <a:tint val="7372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92" name="AutoShape 1488">
                <a:extLst>
                  <a:ext uri="{FF2B5EF4-FFF2-40B4-BE49-F238E27FC236}">
                    <a16:creationId xmlns:a16="http://schemas.microsoft.com/office/drawing/2014/main" id="{3B2282D3-57F4-4F62-ACD5-6942EC4D68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411"/>
                <a:ext cx="91" cy="22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93" name="Rectangle 1489">
                <a:extLst>
                  <a:ext uri="{FF2B5EF4-FFF2-40B4-BE49-F238E27FC236}">
                    <a16:creationId xmlns:a16="http://schemas.microsoft.com/office/drawing/2014/main" id="{782D5971-EE7E-48EB-ADAB-0824FC3AC9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379"/>
                <a:ext cx="91" cy="2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71228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87" name="Text Box 331">
            <a:extLst>
              <a:ext uri="{FF2B5EF4-FFF2-40B4-BE49-F238E27FC236}">
                <a16:creationId xmlns:a16="http://schemas.microsoft.com/office/drawing/2014/main" id="{EB651EB1-3DE0-455C-B4D0-EBFD2DF0F2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ファイル棚</a:t>
            </a:r>
          </a:p>
        </p:txBody>
      </p:sp>
      <p:sp>
        <p:nvSpPr>
          <p:cNvPr id="45388" name="Text Box 332">
            <a:extLst>
              <a:ext uri="{FF2B5EF4-FFF2-40B4-BE49-F238E27FC236}">
                <a16:creationId xmlns:a16="http://schemas.microsoft.com/office/drawing/2014/main" id="{D388BB56-C959-4683-95CB-89B0EC3BC1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ファイル棚</a:t>
            </a:r>
          </a:p>
        </p:txBody>
      </p:sp>
      <p:sp>
        <p:nvSpPr>
          <p:cNvPr id="45389" name="Text Box 333">
            <a:extLst>
              <a:ext uri="{FF2B5EF4-FFF2-40B4-BE49-F238E27FC236}">
                <a16:creationId xmlns:a16="http://schemas.microsoft.com/office/drawing/2014/main" id="{659501A8-DC9B-4014-AA19-C5F5893660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ファイル棚</a:t>
            </a:r>
          </a:p>
        </p:txBody>
      </p:sp>
      <p:sp>
        <p:nvSpPr>
          <p:cNvPr id="45390" name="Text Box 334">
            <a:extLst>
              <a:ext uri="{FF2B5EF4-FFF2-40B4-BE49-F238E27FC236}">
                <a16:creationId xmlns:a16="http://schemas.microsoft.com/office/drawing/2014/main" id="{E7EAE353-A983-4A59-8273-3B20E1BF5E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ファイル棚</a:t>
            </a:r>
          </a:p>
        </p:txBody>
      </p:sp>
      <p:sp>
        <p:nvSpPr>
          <p:cNvPr id="45391" name="Text Box 335">
            <a:extLst>
              <a:ext uri="{FF2B5EF4-FFF2-40B4-BE49-F238E27FC236}">
                <a16:creationId xmlns:a16="http://schemas.microsoft.com/office/drawing/2014/main" id="{8970D2FA-8138-46C7-A261-C5854BB3FB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サイドボックス</a:t>
            </a:r>
          </a:p>
        </p:txBody>
      </p:sp>
      <p:sp>
        <p:nvSpPr>
          <p:cNvPr id="45392" name="Text Box 336">
            <a:extLst>
              <a:ext uri="{FF2B5EF4-FFF2-40B4-BE49-F238E27FC236}">
                <a16:creationId xmlns:a16="http://schemas.microsoft.com/office/drawing/2014/main" id="{9A28099D-69F6-4734-A186-E1E471EF38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サイドボックス</a:t>
            </a:r>
          </a:p>
        </p:txBody>
      </p:sp>
      <p:sp>
        <p:nvSpPr>
          <p:cNvPr id="45393" name="Text Box 337">
            <a:extLst>
              <a:ext uri="{FF2B5EF4-FFF2-40B4-BE49-F238E27FC236}">
                <a16:creationId xmlns:a16="http://schemas.microsoft.com/office/drawing/2014/main" id="{D6AFBCDF-321C-4F2B-ABF8-BA6B2D1C79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サイドボックス</a:t>
            </a:r>
          </a:p>
        </p:txBody>
      </p:sp>
      <p:sp>
        <p:nvSpPr>
          <p:cNvPr id="45394" name="Text Box 338">
            <a:extLst>
              <a:ext uri="{FF2B5EF4-FFF2-40B4-BE49-F238E27FC236}">
                <a16:creationId xmlns:a16="http://schemas.microsoft.com/office/drawing/2014/main" id="{D452D0ED-58CD-4A4B-BFF8-3D4FD63698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サイドボックス</a:t>
            </a:r>
          </a:p>
        </p:txBody>
      </p:sp>
      <p:sp>
        <p:nvSpPr>
          <p:cNvPr id="45395" name="Text Box 339">
            <a:extLst>
              <a:ext uri="{FF2B5EF4-FFF2-40B4-BE49-F238E27FC236}">
                <a16:creationId xmlns:a16="http://schemas.microsoft.com/office/drawing/2014/main" id="{2CD91FB3-3E52-44BA-AE2B-163EA6D857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サイドボックス</a:t>
            </a:r>
          </a:p>
        </p:txBody>
      </p:sp>
      <p:sp>
        <p:nvSpPr>
          <p:cNvPr id="45396" name="Text Box 340">
            <a:extLst>
              <a:ext uri="{FF2B5EF4-FFF2-40B4-BE49-F238E27FC236}">
                <a16:creationId xmlns:a16="http://schemas.microsoft.com/office/drawing/2014/main" id="{4A4DEC24-E9BE-4E60-8F57-A397FE4047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サイドボックス</a:t>
            </a:r>
          </a:p>
        </p:txBody>
      </p:sp>
      <p:sp>
        <p:nvSpPr>
          <p:cNvPr id="45397" name="Text Box 341">
            <a:extLst>
              <a:ext uri="{FF2B5EF4-FFF2-40B4-BE49-F238E27FC236}">
                <a16:creationId xmlns:a16="http://schemas.microsoft.com/office/drawing/2014/main" id="{39721849-34CC-46CC-A84F-00002B8E78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ロッカー</a:t>
            </a:r>
          </a:p>
        </p:txBody>
      </p:sp>
      <p:sp>
        <p:nvSpPr>
          <p:cNvPr id="45398" name="Text Box 342">
            <a:extLst>
              <a:ext uri="{FF2B5EF4-FFF2-40B4-BE49-F238E27FC236}">
                <a16:creationId xmlns:a16="http://schemas.microsoft.com/office/drawing/2014/main" id="{56455C92-0711-4ED3-B400-2D7CB58032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ロッカー</a:t>
            </a:r>
          </a:p>
        </p:txBody>
      </p:sp>
      <p:sp>
        <p:nvSpPr>
          <p:cNvPr id="45399" name="Text Box 343">
            <a:extLst>
              <a:ext uri="{FF2B5EF4-FFF2-40B4-BE49-F238E27FC236}">
                <a16:creationId xmlns:a16="http://schemas.microsoft.com/office/drawing/2014/main" id="{061B816B-24B7-4B4E-A22D-3ACCFAF2BD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ロッカー</a:t>
            </a:r>
          </a:p>
        </p:txBody>
      </p:sp>
      <p:sp>
        <p:nvSpPr>
          <p:cNvPr id="45400" name="Text Box 344">
            <a:extLst>
              <a:ext uri="{FF2B5EF4-FFF2-40B4-BE49-F238E27FC236}">
                <a16:creationId xmlns:a16="http://schemas.microsoft.com/office/drawing/2014/main" id="{54BD31FA-B98D-4970-8BE8-476219A990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ロッカー</a:t>
            </a:r>
          </a:p>
        </p:txBody>
      </p:sp>
      <p:sp>
        <p:nvSpPr>
          <p:cNvPr id="45401" name="Text Box 345">
            <a:extLst>
              <a:ext uri="{FF2B5EF4-FFF2-40B4-BE49-F238E27FC236}">
                <a16:creationId xmlns:a16="http://schemas.microsoft.com/office/drawing/2014/main" id="{0844EC9B-0C42-4B7E-942D-74318A104D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ロッカー</a:t>
            </a:r>
          </a:p>
        </p:txBody>
      </p:sp>
      <p:grpSp>
        <p:nvGrpSpPr>
          <p:cNvPr id="45629" name="Group 573">
            <a:extLst>
              <a:ext uri="{FF2B5EF4-FFF2-40B4-BE49-F238E27FC236}">
                <a16:creationId xmlns:a16="http://schemas.microsoft.com/office/drawing/2014/main" id="{2BEE1E06-B000-43CE-80F3-BBB474FAD797}"/>
              </a:ext>
            </a:extLst>
          </p:cNvPr>
          <p:cNvGrpSpPr>
            <a:grpSpLocks/>
          </p:cNvGrpSpPr>
          <p:nvPr/>
        </p:nvGrpSpPr>
        <p:grpSpPr bwMode="auto">
          <a:xfrm>
            <a:off x="2649538" y="2852738"/>
            <a:ext cx="831850" cy="1439862"/>
            <a:chOff x="1770" y="3992"/>
            <a:chExt cx="839" cy="1451"/>
          </a:xfrm>
        </p:grpSpPr>
        <p:sp>
          <p:nvSpPr>
            <p:cNvPr id="45630" name="Rectangle 574">
              <a:extLst>
                <a:ext uri="{FF2B5EF4-FFF2-40B4-BE49-F238E27FC236}">
                  <a16:creationId xmlns:a16="http://schemas.microsoft.com/office/drawing/2014/main" id="{F5DD17A2-1326-46A3-A9F4-5563353170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0" y="3992"/>
              <a:ext cx="839" cy="1451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631" name="Rectangle 575">
              <a:extLst>
                <a:ext uri="{FF2B5EF4-FFF2-40B4-BE49-F238E27FC236}">
                  <a16:creationId xmlns:a16="http://schemas.microsoft.com/office/drawing/2014/main" id="{72C07813-5C46-4877-BD5B-C8681865C3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4037"/>
              <a:ext cx="749" cy="680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632" name="Rectangle 576">
              <a:extLst>
                <a:ext uri="{FF2B5EF4-FFF2-40B4-BE49-F238E27FC236}">
                  <a16:creationId xmlns:a16="http://schemas.microsoft.com/office/drawing/2014/main" id="{2C892FCD-EC97-4E41-B71A-543E2ACDC4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4717"/>
              <a:ext cx="749" cy="680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5633" name="Group 577">
              <a:extLst>
                <a:ext uri="{FF2B5EF4-FFF2-40B4-BE49-F238E27FC236}">
                  <a16:creationId xmlns:a16="http://schemas.microsoft.com/office/drawing/2014/main" id="{92067D9B-CD52-4A9B-9F80-002A8734B2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76" y="4969"/>
              <a:ext cx="227" cy="176"/>
              <a:chOff x="295" y="4944"/>
              <a:chExt cx="295" cy="228"/>
            </a:xfrm>
          </p:grpSpPr>
          <p:sp>
            <p:nvSpPr>
              <p:cNvPr id="45634" name="AutoShape 578">
                <a:extLst>
                  <a:ext uri="{FF2B5EF4-FFF2-40B4-BE49-F238E27FC236}">
                    <a16:creationId xmlns:a16="http://schemas.microsoft.com/office/drawing/2014/main" id="{9B900350-77C2-4FED-AF82-35078E7CEB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86" y="4853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69804"/>
                      <a:invGamma/>
                    </a:srgbClr>
                  </a:gs>
                </a:gsLst>
                <a:lin ang="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35" name="AutoShape 579">
                <a:extLst>
                  <a:ext uri="{FF2B5EF4-FFF2-40B4-BE49-F238E27FC236}">
                    <a16:creationId xmlns:a16="http://schemas.microsoft.com/office/drawing/2014/main" id="{BD577B34-29AB-49A5-A9DF-3ACC11DDB4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386" y="4967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chemeClr val="tx1">
                      <a:gamma/>
                      <a:tint val="50980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36" name="AutoShape 580">
                <a:extLst>
                  <a:ext uri="{FF2B5EF4-FFF2-40B4-BE49-F238E27FC236}">
                    <a16:creationId xmlns:a16="http://schemas.microsoft.com/office/drawing/2014/main" id="{54FB17C2-DDE2-478D-8ABE-B4F1422312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420" y="4979"/>
                <a:ext cx="46" cy="249"/>
              </a:xfrm>
              <a:prstGeom prst="flowChartDelay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37" name="AutoShape 581">
                <a:extLst>
                  <a:ext uri="{FF2B5EF4-FFF2-40B4-BE49-F238E27FC236}">
                    <a16:creationId xmlns:a16="http://schemas.microsoft.com/office/drawing/2014/main" id="{70E87E84-3504-487F-BC0E-DF26F730E6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0">
                <a:off x="397" y="4888"/>
                <a:ext cx="91" cy="249"/>
              </a:xfrm>
              <a:prstGeom prst="flowChartDelay">
                <a:avLst/>
              </a:prstGeom>
              <a:solidFill>
                <a:srgbClr val="333333"/>
              </a:soli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638" name="Group 582">
              <a:extLst>
                <a:ext uri="{FF2B5EF4-FFF2-40B4-BE49-F238E27FC236}">
                  <a16:creationId xmlns:a16="http://schemas.microsoft.com/office/drawing/2014/main" id="{7BA5C95A-A426-400A-980B-191BEA4C67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76" y="4289"/>
              <a:ext cx="227" cy="176"/>
              <a:chOff x="295" y="4944"/>
              <a:chExt cx="295" cy="228"/>
            </a:xfrm>
          </p:grpSpPr>
          <p:sp>
            <p:nvSpPr>
              <p:cNvPr id="45639" name="AutoShape 583">
                <a:extLst>
                  <a:ext uri="{FF2B5EF4-FFF2-40B4-BE49-F238E27FC236}">
                    <a16:creationId xmlns:a16="http://schemas.microsoft.com/office/drawing/2014/main" id="{CE130FC3-BCF3-4285-BA07-DFAE2E13A4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86" y="4853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69804"/>
                      <a:invGamma/>
                    </a:srgbClr>
                  </a:gs>
                </a:gsLst>
                <a:lin ang="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40" name="AutoShape 584">
                <a:extLst>
                  <a:ext uri="{FF2B5EF4-FFF2-40B4-BE49-F238E27FC236}">
                    <a16:creationId xmlns:a16="http://schemas.microsoft.com/office/drawing/2014/main" id="{8D1A48A7-2460-4DE2-92C2-1487044AB5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386" y="4967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chemeClr val="tx1">
                      <a:gamma/>
                      <a:tint val="50980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41" name="AutoShape 585">
                <a:extLst>
                  <a:ext uri="{FF2B5EF4-FFF2-40B4-BE49-F238E27FC236}">
                    <a16:creationId xmlns:a16="http://schemas.microsoft.com/office/drawing/2014/main" id="{7713A829-DD47-40E6-AFE0-BEED160051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420" y="4979"/>
                <a:ext cx="46" cy="249"/>
              </a:xfrm>
              <a:prstGeom prst="flowChartDelay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42" name="AutoShape 586">
                <a:extLst>
                  <a:ext uri="{FF2B5EF4-FFF2-40B4-BE49-F238E27FC236}">
                    <a16:creationId xmlns:a16="http://schemas.microsoft.com/office/drawing/2014/main" id="{B8556F3F-0920-4AA5-81A6-77ADB98F25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0">
                <a:off x="397" y="4888"/>
                <a:ext cx="91" cy="249"/>
              </a:xfrm>
              <a:prstGeom prst="flowChartDelay">
                <a:avLst/>
              </a:prstGeom>
              <a:solidFill>
                <a:srgbClr val="333333"/>
              </a:soli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5643" name="Group 587">
            <a:extLst>
              <a:ext uri="{FF2B5EF4-FFF2-40B4-BE49-F238E27FC236}">
                <a16:creationId xmlns:a16="http://schemas.microsoft.com/office/drawing/2014/main" id="{69F16312-3132-4719-A866-A56827BA35AE}"/>
              </a:ext>
            </a:extLst>
          </p:cNvPr>
          <p:cNvGrpSpPr>
            <a:grpSpLocks/>
          </p:cNvGrpSpPr>
          <p:nvPr/>
        </p:nvGrpSpPr>
        <p:grpSpPr bwMode="auto">
          <a:xfrm>
            <a:off x="812800" y="2852738"/>
            <a:ext cx="831850" cy="1439862"/>
            <a:chOff x="862" y="3992"/>
            <a:chExt cx="839" cy="1451"/>
          </a:xfrm>
        </p:grpSpPr>
        <p:sp>
          <p:nvSpPr>
            <p:cNvPr id="45644" name="Rectangle 588">
              <a:extLst>
                <a:ext uri="{FF2B5EF4-FFF2-40B4-BE49-F238E27FC236}">
                  <a16:creationId xmlns:a16="http://schemas.microsoft.com/office/drawing/2014/main" id="{9E8E80F5-84C9-40E4-9B91-6AB267E5C0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" y="3992"/>
              <a:ext cx="839" cy="1451"/>
            </a:xfrm>
            <a:prstGeom prst="rect">
              <a:avLst/>
            </a:prstGeom>
            <a:gradFill rotWithShape="1">
              <a:gsLst>
                <a:gs pos="0">
                  <a:srgbClr val="000080">
                    <a:gamma/>
                    <a:shade val="46275"/>
                    <a:invGamma/>
                  </a:srgbClr>
                </a:gs>
                <a:gs pos="100000">
                  <a:srgbClr val="000080"/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645" name="Rectangle 589">
              <a:extLst>
                <a:ext uri="{FF2B5EF4-FFF2-40B4-BE49-F238E27FC236}">
                  <a16:creationId xmlns:a16="http://schemas.microsoft.com/office/drawing/2014/main" id="{DAFC973C-9E61-4860-AAEA-66D03311EE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7" y="4037"/>
              <a:ext cx="749" cy="680"/>
            </a:xfrm>
            <a:prstGeom prst="rect">
              <a:avLst/>
            </a:prstGeom>
            <a:gradFill rotWithShape="1">
              <a:gsLst>
                <a:gs pos="0">
                  <a:srgbClr val="000080">
                    <a:gamma/>
                    <a:shade val="46275"/>
                    <a:invGamma/>
                  </a:srgbClr>
                </a:gs>
                <a:gs pos="100000">
                  <a:srgbClr val="000080"/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646" name="Rectangle 590">
              <a:extLst>
                <a:ext uri="{FF2B5EF4-FFF2-40B4-BE49-F238E27FC236}">
                  <a16:creationId xmlns:a16="http://schemas.microsoft.com/office/drawing/2014/main" id="{1344E2B4-7121-4728-BA04-AE57441F69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7" y="4717"/>
              <a:ext cx="749" cy="680"/>
            </a:xfrm>
            <a:prstGeom prst="rect">
              <a:avLst/>
            </a:prstGeom>
            <a:gradFill rotWithShape="1">
              <a:gsLst>
                <a:gs pos="0">
                  <a:srgbClr val="000080">
                    <a:gamma/>
                    <a:shade val="46275"/>
                    <a:invGamma/>
                  </a:srgbClr>
                </a:gs>
                <a:gs pos="100000">
                  <a:srgbClr val="000080"/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5647" name="Group 591">
              <a:extLst>
                <a:ext uri="{FF2B5EF4-FFF2-40B4-BE49-F238E27FC236}">
                  <a16:creationId xmlns:a16="http://schemas.microsoft.com/office/drawing/2014/main" id="{1B7462F2-31A3-4B24-BF4C-D966161D21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68" y="4969"/>
              <a:ext cx="227" cy="176"/>
              <a:chOff x="295" y="4944"/>
              <a:chExt cx="295" cy="228"/>
            </a:xfrm>
          </p:grpSpPr>
          <p:sp>
            <p:nvSpPr>
              <p:cNvPr id="45648" name="AutoShape 592">
                <a:extLst>
                  <a:ext uri="{FF2B5EF4-FFF2-40B4-BE49-F238E27FC236}">
                    <a16:creationId xmlns:a16="http://schemas.microsoft.com/office/drawing/2014/main" id="{EAF0A086-6D3F-43AF-9E9C-6017185AD2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86" y="4853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69804"/>
                      <a:invGamma/>
                    </a:srgbClr>
                  </a:gs>
                </a:gsLst>
                <a:lin ang="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49" name="AutoShape 593">
                <a:extLst>
                  <a:ext uri="{FF2B5EF4-FFF2-40B4-BE49-F238E27FC236}">
                    <a16:creationId xmlns:a16="http://schemas.microsoft.com/office/drawing/2014/main" id="{E115537F-3B79-4CE0-81C5-ABA3491065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386" y="4967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chemeClr val="tx1">
                      <a:gamma/>
                      <a:tint val="50980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50" name="AutoShape 594">
                <a:extLst>
                  <a:ext uri="{FF2B5EF4-FFF2-40B4-BE49-F238E27FC236}">
                    <a16:creationId xmlns:a16="http://schemas.microsoft.com/office/drawing/2014/main" id="{8560AC56-C19E-457D-B841-1D8A5A2275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420" y="4979"/>
                <a:ext cx="46" cy="249"/>
              </a:xfrm>
              <a:prstGeom prst="flowChartDelay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51" name="AutoShape 595">
                <a:extLst>
                  <a:ext uri="{FF2B5EF4-FFF2-40B4-BE49-F238E27FC236}">
                    <a16:creationId xmlns:a16="http://schemas.microsoft.com/office/drawing/2014/main" id="{35F48F47-9BD7-489F-B1C0-A8DB634FE1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0">
                <a:off x="397" y="4888"/>
                <a:ext cx="91" cy="249"/>
              </a:xfrm>
              <a:prstGeom prst="flowChartDelay">
                <a:avLst/>
              </a:prstGeom>
              <a:solidFill>
                <a:srgbClr val="000080"/>
              </a:soli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652" name="Group 596">
              <a:extLst>
                <a:ext uri="{FF2B5EF4-FFF2-40B4-BE49-F238E27FC236}">
                  <a16:creationId xmlns:a16="http://schemas.microsoft.com/office/drawing/2014/main" id="{EDEC5E23-E66E-4291-A4CE-6A384455DF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68" y="4289"/>
              <a:ext cx="227" cy="176"/>
              <a:chOff x="295" y="4944"/>
              <a:chExt cx="295" cy="228"/>
            </a:xfrm>
          </p:grpSpPr>
          <p:sp>
            <p:nvSpPr>
              <p:cNvPr id="45653" name="AutoShape 597">
                <a:extLst>
                  <a:ext uri="{FF2B5EF4-FFF2-40B4-BE49-F238E27FC236}">
                    <a16:creationId xmlns:a16="http://schemas.microsoft.com/office/drawing/2014/main" id="{4D72E86C-B36E-4A16-B3D6-4AA60C5BFB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86" y="4853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69804"/>
                      <a:invGamma/>
                    </a:srgbClr>
                  </a:gs>
                </a:gsLst>
                <a:lin ang="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54" name="AutoShape 598">
                <a:extLst>
                  <a:ext uri="{FF2B5EF4-FFF2-40B4-BE49-F238E27FC236}">
                    <a16:creationId xmlns:a16="http://schemas.microsoft.com/office/drawing/2014/main" id="{637FC0B5-140F-403F-82B0-F5299AD0C6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386" y="4967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chemeClr val="tx1">
                      <a:gamma/>
                      <a:tint val="50980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55" name="AutoShape 599">
                <a:extLst>
                  <a:ext uri="{FF2B5EF4-FFF2-40B4-BE49-F238E27FC236}">
                    <a16:creationId xmlns:a16="http://schemas.microsoft.com/office/drawing/2014/main" id="{047BE3F2-0FE0-435A-B61F-A10E33C12D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420" y="4979"/>
                <a:ext cx="46" cy="249"/>
              </a:xfrm>
              <a:prstGeom prst="flowChartDelay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56" name="AutoShape 600">
                <a:extLst>
                  <a:ext uri="{FF2B5EF4-FFF2-40B4-BE49-F238E27FC236}">
                    <a16:creationId xmlns:a16="http://schemas.microsoft.com/office/drawing/2014/main" id="{87995453-6A11-4A16-A805-F48B9733BD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0">
                <a:off x="397" y="4888"/>
                <a:ext cx="91" cy="249"/>
              </a:xfrm>
              <a:prstGeom prst="flowChartDelay">
                <a:avLst/>
              </a:prstGeom>
              <a:solidFill>
                <a:srgbClr val="000080"/>
              </a:soli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5657" name="Group 601">
            <a:extLst>
              <a:ext uri="{FF2B5EF4-FFF2-40B4-BE49-F238E27FC236}">
                <a16:creationId xmlns:a16="http://schemas.microsoft.com/office/drawing/2014/main" id="{2AA11815-637E-4ED0-B1CB-E3684B49714D}"/>
              </a:ext>
            </a:extLst>
          </p:cNvPr>
          <p:cNvGrpSpPr>
            <a:grpSpLocks/>
          </p:cNvGrpSpPr>
          <p:nvPr/>
        </p:nvGrpSpPr>
        <p:grpSpPr bwMode="auto">
          <a:xfrm>
            <a:off x="6392863" y="2852738"/>
            <a:ext cx="831850" cy="1439862"/>
            <a:chOff x="3175" y="3992"/>
            <a:chExt cx="839" cy="1451"/>
          </a:xfrm>
        </p:grpSpPr>
        <p:sp>
          <p:nvSpPr>
            <p:cNvPr id="45658" name="Rectangle 602">
              <a:extLst>
                <a:ext uri="{FF2B5EF4-FFF2-40B4-BE49-F238E27FC236}">
                  <a16:creationId xmlns:a16="http://schemas.microsoft.com/office/drawing/2014/main" id="{A58559B4-6726-4874-8AF9-292B3ED416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3992"/>
              <a:ext cx="839" cy="1451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659" name="Rectangle 603">
              <a:extLst>
                <a:ext uri="{FF2B5EF4-FFF2-40B4-BE49-F238E27FC236}">
                  <a16:creationId xmlns:a16="http://schemas.microsoft.com/office/drawing/2014/main" id="{9D304E86-D0E2-4F1B-B766-C81A994570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0" y="4037"/>
              <a:ext cx="749" cy="340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660" name="Rectangle 604">
              <a:extLst>
                <a:ext uri="{FF2B5EF4-FFF2-40B4-BE49-F238E27FC236}">
                  <a16:creationId xmlns:a16="http://schemas.microsoft.com/office/drawing/2014/main" id="{6D498898-7A4A-40D3-9A03-AB84C6C11A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0" y="4377"/>
              <a:ext cx="749" cy="340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661" name="Rectangle 605">
              <a:extLst>
                <a:ext uri="{FF2B5EF4-FFF2-40B4-BE49-F238E27FC236}">
                  <a16:creationId xmlns:a16="http://schemas.microsoft.com/office/drawing/2014/main" id="{9B6AB72F-A173-4354-9211-6D3FB7A3AB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0" y="4717"/>
              <a:ext cx="749" cy="680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5662" name="Group 606">
              <a:extLst>
                <a:ext uri="{FF2B5EF4-FFF2-40B4-BE49-F238E27FC236}">
                  <a16:creationId xmlns:a16="http://schemas.microsoft.com/office/drawing/2014/main" id="{7B059C87-D8B3-4563-991C-E6B1AE08FD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81" y="4969"/>
              <a:ext cx="227" cy="176"/>
              <a:chOff x="295" y="4944"/>
              <a:chExt cx="295" cy="228"/>
            </a:xfrm>
          </p:grpSpPr>
          <p:sp>
            <p:nvSpPr>
              <p:cNvPr id="45663" name="AutoShape 607">
                <a:extLst>
                  <a:ext uri="{FF2B5EF4-FFF2-40B4-BE49-F238E27FC236}">
                    <a16:creationId xmlns:a16="http://schemas.microsoft.com/office/drawing/2014/main" id="{C04B3DAF-2E0F-4200-A123-2DC3C0F5BC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86" y="4853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69804"/>
                      <a:invGamma/>
                    </a:srgbClr>
                  </a:gs>
                </a:gsLst>
                <a:lin ang="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64" name="AutoShape 608">
                <a:extLst>
                  <a:ext uri="{FF2B5EF4-FFF2-40B4-BE49-F238E27FC236}">
                    <a16:creationId xmlns:a16="http://schemas.microsoft.com/office/drawing/2014/main" id="{6E67DA89-2E5E-43B0-AAF1-0CB9FE7F14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386" y="4967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chemeClr val="tx1">
                      <a:gamma/>
                      <a:tint val="50980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65" name="AutoShape 609">
                <a:extLst>
                  <a:ext uri="{FF2B5EF4-FFF2-40B4-BE49-F238E27FC236}">
                    <a16:creationId xmlns:a16="http://schemas.microsoft.com/office/drawing/2014/main" id="{9C342D80-9ECB-40D9-A3FC-A13A8A0D8D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420" y="4979"/>
                <a:ext cx="46" cy="249"/>
              </a:xfrm>
              <a:prstGeom prst="flowChartDelay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66" name="AutoShape 610">
                <a:extLst>
                  <a:ext uri="{FF2B5EF4-FFF2-40B4-BE49-F238E27FC236}">
                    <a16:creationId xmlns:a16="http://schemas.microsoft.com/office/drawing/2014/main" id="{5DEE2EE0-7188-4D60-AC44-EFC2C7B45B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0">
                <a:off x="397" y="4888"/>
                <a:ext cx="91" cy="249"/>
              </a:xfrm>
              <a:prstGeom prst="flowChartDelay">
                <a:avLst/>
              </a:prstGeom>
              <a:solidFill>
                <a:srgbClr val="333333"/>
              </a:soli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667" name="Group 611">
              <a:extLst>
                <a:ext uri="{FF2B5EF4-FFF2-40B4-BE49-F238E27FC236}">
                  <a16:creationId xmlns:a16="http://schemas.microsoft.com/office/drawing/2014/main" id="{A0288164-4982-406C-A11E-F7FC2ECA23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81" y="4445"/>
              <a:ext cx="227" cy="176"/>
              <a:chOff x="295" y="4944"/>
              <a:chExt cx="295" cy="228"/>
            </a:xfrm>
          </p:grpSpPr>
          <p:sp>
            <p:nvSpPr>
              <p:cNvPr id="45668" name="AutoShape 612">
                <a:extLst>
                  <a:ext uri="{FF2B5EF4-FFF2-40B4-BE49-F238E27FC236}">
                    <a16:creationId xmlns:a16="http://schemas.microsoft.com/office/drawing/2014/main" id="{A98B8D16-1875-45A5-A591-53B66DBCD5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86" y="4853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69804"/>
                      <a:invGamma/>
                    </a:srgbClr>
                  </a:gs>
                </a:gsLst>
                <a:lin ang="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69" name="AutoShape 613">
                <a:extLst>
                  <a:ext uri="{FF2B5EF4-FFF2-40B4-BE49-F238E27FC236}">
                    <a16:creationId xmlns:a16="http://schemas.microsoft.com/office/drawing/2014/main" id="{F90AFD66-71A8-4C54-8848-871BAF0C57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386" y="4967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chemeClr val="tx1">
                      <a:gamma/>
                      <a:tint val="50980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70" name="AutoShape 614">
                <a:extLst>
                  <a:ext uri="{FF2B5EF4-FFF2-40B4-BE49-F238E27FC236}">
                    <a16:creationId xmlns:a16="http://schemas.microsoft.com/office/drawing/2014/main" id="{E066953F-1B53-47CB-88DA-D39C782276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420" y="4979"/>
                <a:ext cx="46" cy="249"/>
              </a:xfrm>
              <a:prstGeom prst="flowChartDelay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71" name="AutoShape 615">
                <a:extLst>
                  <a:ext uri="{FF2B5EF4-FFF2-40B4-BE49-F238E27FC236}">
                    <a16:creationId xmlns:a16="http://schemas.microsoft.com/office/drawing/2014/main" id="{59932708-BDA3-4020-B72C-116389B3A9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0">
                <a:off x="397" y="4888"/>
                <a:ext cx="91" cy="249"/>
              </a:xfrm>
              <a:prstGeom prst="flowChartDelay">
                <a:avLst/>
              </a:prstGeom>
              <a:solidFill>
                <a:srgbClr val="333333"/>
              </a:soli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672" name="Group 616">
              <a:extLst>
                <a:ext uri="{FF2B5EF4-FFF2-40B4-BE49-F238E27FC236}">
                  <a16:creationId xmlns:a16="http://schemas.microsoft.com/office/drawing/2014/main" id="{5F249045-8215-4A58-A83D-59F91A2870D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81" y="4105"/>
              <a:ext cx="227" cy="176"/>
              <a:chOff x="295" y="4944"/>
              <a:chExt cx="295" cy="228"/>
            </a:xfrm>
          </p:grpSpPr>
          <p:sp>
            <p:nvSpPr>
              <p:cNvPr id="45673" name="AutoShape 617">
                <a:extLst>
                  <a:ext uri="{FF2B5EF4-FFF2-40B4-BE49-F238E27FC236}">
                    <a16:creationId xmlns:a16="http://schemas.microsoft.com/office/drawing/2014/main" id="{542F5010-11AD-4960-A14A-B53495394B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86" y="4853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69804"/>
                      <a:invGamma/>
                    </a:srgbClr>
                  </a:gs>
                </a:gsLst>
                <a:lin ang="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74" name="AutoShape 618">
                <a:extLst>
                  <a:ext uri="{FF2B5EF4-FFF2-40B4-BE49-F238E27FC236}">
                    <a16:creationId xmlns:a16="http://schemas.microsoft.com/office/drawing/2014/main" id="{0C1A3AE5-1146-43F3-9B0C-795383D8D6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386" y="4967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chemeClr val="tx1">
                      <a:gamma/>
                      <a:tint val="50980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75" name="AutoShape 619">
                <a:extLst>
                  <a:ext uri="{FF2B5EF4-FFF2-40B4-BE49-F238E27FC236}">
                    <a16:creationId xmlns:a16="http://schemas.microsoft.com/office/drawing/2014/main" id="{902180AA-C74B-4F18-AB8B-126D1FBA56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420" y="4979"/>
                <a:ext cx="46" cy="249"/>
              </a:xfrm>
              <a:prstGeom prst="flowChartDelay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76" name="AutoShape 620">
                <a:extLst>
                  <a:ext uri="{FF2B5EF4-FFF2-40B4-BE49-F238E27FC236}">
                    <a16:creationId xmlns:a16="http://schemas.microsoft.com/office/drawing/2014/main" id="{D1E67FF9-1B5D-4FD7-BCDB-B787A33CAE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0">
                <a:off x="397" y="4888"/>
                <a:ext cx="91" cy="249"/>
              </a:xfrm>
              <a:prstGeom prst="flowChartDelay">
                <a:avLst/>
              </a:prstGeom>
              <a:solidFill>
                <a:srgbClr val="333333"/>
              </a:soli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5677" name="Group 621">
            <a:extLst>
              <a:ext uri="{FF2B5EF4-FFF2-40B4-BE49-F238E27FC236}">
                <a16:creationId xmlns:a16="http://schemas.microsoft.com/office/drawing/2014/main" id="{7D957DCD-CBA9-44A2-9E52-C4A96423F021}"/>
              </a:ext>
            </a:extLst>
          </p:cNvPr>
          <p:cNvGrpSpPr>
            <a:grpSpLocks/>
          </p:cNvGrpSpPr>
          <p:nvPr/>
        </p:nvGrpSpPr>
        <p:grpSpPr bwMode="auto">
          <a:xfrm>
            <a:off x="4521200" y="2852738"/>
            <a:ext cx="831850" cy="1439862"/>
            <a:chOff x="2313" y="3992"/>
            <a:chExt cx="839" cy="1451"/>
          </a:xfrm>
        </p:grpSpPr>
        <p:sp>
          <p:nvSpPr>
            <p:cNvPr id="45678" name="Rectangle 622">
              <a:extLst>
                <a:ext uri="{FF2B5EF4-FFF2-40B4-BE49-F238E27FC236}">
                  <a16:creationId xmlns:a16="http://schemas.microsoft.com/office/drawing/2014/main" id="{3C7FF4F0-AC60-4428-B39D-48543FBA97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3" y="3992"/>
              <a:ext cx="839" cy="1451"/>
            </a:xfrm>
            <a:prstGeom prst="rect">
              <a:avLst/>
            </a:prstGeom>
            <a:gradFill rotWithShape="1">
              <a:gsLst>
                <a:gs pos="0">
                  <a:srgbClr val="000080">
                    <a:gamma/>
                    <a:shade val="46275"/>
                    <a:invGamma/>
                  </a:srgbClr>
                </a:gs>
                <a:gs pos="100000">
                  <a:srgbClr val="000080"/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679" name="Rectangle 623">
              <a:extLst>
                <a:ext uri="{FF2B5EF4-FFF2-40B4-BE49-F238E27FC236}">
                  <a16:creationId xmlns:a16="http://schemas.microsoft.com/office/drawing/2014/main" id="{9E32335B-C1B8-47DB-9478-C56DF51737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8" y="4037"/>
              <a:ext cx="749" cy="340"/>
            </a:xfrm>
            <a:prstGeom prst="rect">
              <a:avLst/>
            </a:prstGeom>
            <a:gradFill rotWithShape="1">
              <a:gsLst>
                <a:gs pos="0">
                  <a:srgbClr val="000080">
                    <a:gamma/>
                    <a:shade val="46275"/>
                    <a:invGamma/>
                  </a:srgbClr>
                </a:gs>
                <a:gs pos="100000">
                  <a:srgbClr val="000080"/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680" name="Rectangle 624">
              <a:extLst>
                <a:ext uri="{FF2B5EF4-FFF2-40B4-BE49-F238E27FC236}">
                  <a16:creationId xmlns:a16="http://schemas.microsoft.com/office/drawing/2014/main" id="{9E00A37D-F95A-4FBD-B8D9-918222E1DE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8" y="4377"/>
              <a:ext cx="749" cy="340"/>
            </a:xfrm>
            <a:prstGeom prst="rect">
              <a:avLst/>
            </a:prstGeom>
            <a:gradFill rotWithShape="1">
              <a:gsLst>
                <a:gs pos="0">
                  <a:srgbClr val="000080">
                    <a:gamma/>
                    <a:shade val="46275"/>
                    <a:invGamma/>
                  </a:srgbClr>
                </a:gs>
                <a:gs pos="100000">
                  <a:srgbClr val="000080"/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681" name="Rectangle 625">
              <a:extLst>
                <a:ext uri="{FF2B5EF4-FFF2-40B4-BE49-F238E27FC236}">
                  <a16:creationId xmlns:a16="http://schemas.microsoft.com/office/drawing/2014/main" id="{8694CF72-9D2A-4699-A0EE-2D04C9B134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8" y="4717"/>
              <a:ext cx="749" cy="680"/>
            </a:xfrm>
            <a:prstGeom prst="rect">
              <a:avLst/>
            </a:prstGeom>
            <a:gradFill rotWithShape="1">
              <a:gsLst>
                <a:gs pos="0">
                  <a:srgbClr val="000080">
                    <a:gamma/>
                    <a:shade val="46275"/>
                    <a:invGamma/>
                  </a:srgbClr>
                </a:gs>
                <a:gs pos="100000">
                  <a:srgbClr val="000080"/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5682" name="Group 626">
              <a:extLst>
                <a:ext uri="{FF2B5EF4-FFF2-40B4-BE49-F238E27FC236}">
                  <a16:creationId xmlns:a16="http://schemas.microsoft.com/office/drawing/2014/main" id="{0CC73530-7DF1-41ED-98BA-E6B9064F4D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19" y="4969"/>
              <a:ext cx="227" cy="176"/>
              <a:chOff x="295" y="4944"/>
              <a:chExt cx="295" cy="228"/>
            </a:xfrm>
          </p:grpSpPr>
          <p:sp>
            <p:nvSpPr>
              <p:cNvPr id="45683" name="AutoShape 627">
                <a:extLst>
                  <a:ext uri="{FF2B5EF4-FFF2-40B4-BE49-F238E27FC236}">
                    <a16:creationId xmlns:a16="http://schemas.microsoft.com/office/drawing/2014/main" id="{27079A28-C919-4066-8875-D4657E8F0B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86" y="4853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69804"/>
                      <a:invGamma/>
                    </a:srgbClr>
                  </a:gs>
                </a:gsLst>
                <a:lin ang="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84" name="AutoShape 628">
                <a:extLst>
                  <a:ext uri="{FF2B5EF4-FFF2-40B4-BE49-F238E27FC236}">
                    <a16:creationId xmlns:a16="http://schemas.microsoft.com/office/drawing/2014/main" id="{9099034A-867D-4D75-9910-43CBAE0659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386" y="4967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chemeClr val="tx1">
                      <a:gamma/>
                      <a:tint val="50980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85" name="AutoShape 629">
                <a:extLst>
                  <a:ext uri="{FF2B5EF4-FFF2-40B4-BE49-F238E27FC236}">
                    <a16:creationId xmlns:a16="http://schemas.microsoft.com/office/drawing/2014/main" id="{3FEDB0EC-7528-4206-A712-BD5A8902B6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420" y="4979"/>
                <a:ext cx="46" cy="249"/>
              </a:xfrm>
              <a:prstGeom prst="flowChartDelay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86" name="AutoShape 630">
                <a:extLst>
                  <a:ext uri="{FF2B5EF4-FFF2-40B4-BE49-F238E27FC236}">
                    <a16:creationId xmlns:a16="http://schemas.microsoft.com/office/drawing/2014/main" id="{801B8AE6-A2FE-4C44-964B-5E019E27FC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0">
                <a:off x="397" y="4888"/>
                <a:ext cx="91" cy="249"/>
              </a:xfrm>
              <a:prstGeom prst="flowChartDelay">
                <a:avLst/>
              </a:prstGeom>
              <a:solidFill>
                <a:srgbClr val="000080"/>
              </a:soli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687" name="Group 631">
              <a:extLst>
                <a:ext uri="{FF2B5EF4-FFF2-40B4-BE49-F238E27FC236}">
                  <a16:creationId xmlns:a16="http://schemas.microsoft.com/office/drawing/2014/main" id="{ACA9005D-2F8B-48E3-AF4D-7BCA3352D3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19" y="4445"/>
              <a:ext cx="227" cy="176"/>
              <a:chOff x="295" y="4944"/>
              <a:chExt cx="295" cy="228"/>
            </a:xfrm>
          </p:grpSpPr>
          <p:sp>
            <p:nvSpPr>
              <p:cNvPr id="45688" name="AutoShape 632">
                <a:extLst>
                  <a:ext uri="{FF2B5EF4-FFF2-40B4-BE49-F238E27FC236}">
                    <a16:creationId xmlns:a16="http://schemas.microsoft.com/office/drawing/2014/main" id="{2AF49699-032C-4754-96F6-0CC34D930C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86" y="4853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69804"/>
                      <a:invGamma/>
                    </a:srgbClr>
                  </a:gs>
                </a:gsLst>
                <a:lin ang="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89" name="AutoShape 633">
                <a:extLst>
                  <a:ext uri="{FF2B5EF4-FFF2-40B4-BE49-F238E27FC236}">
                    <a16:creationId xmlns:a16="http://schemas.microsoft.com/office/drawing/2014/main" id="{A4597BB0-2D99-48F7-BE67-6C6566D1C4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386" y="4967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chemeClr val="tx1">
                      <a:gamma/>
                      <a:tint val="50980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90" name="AutoShape 634">
                <a:extLst>
                  <a:ext uri="{FF2B5EF4-FFF2-40B4-BE49-F238E27FC236}">
                    <a16:creationId xmlns:a16="http://schemas.microsoft.com/office/drawing/2014/main" id="{6A28B47B-CD3C-4EB9-A625-36418F4A4B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420" y="4979"/>
                <a:ext cx="46" cy="249"/>
              </a:xfrm>
              <a:prstGeom prst="flowChartDelay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91" name="AutoShape 635">
                <a:extLst>
                  <a:ext uri="{FF2B5EF4-FFF2-40B4-BE49-F238E27FC236}">
                    <a16:creationId xmlns:a16="http://schemas.microsoft.com/office/drawing/2014/main" id="{0D567D5C-1E5F-468E-995E-9C47B96BCA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0">
                <a:off x="397" y="4888"/>
                <a:ext cx="91" cy="249"/>
              </a:xfrm>
              <a:prstGeom prst="flowChartDelay">
                <a:avLst/>
              </a:prstGeom>
              <a:solidFill>
                <a:srgbClr val="000080"/>
              </a:soli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692" name="Group 636">
              <a:extLst>
                <a:ext uri="{FF2B5EF4-FFF2-40B4-BE49-F238E27FC236}">
                  <a16:creationId xmlns:a16="http://schemas.microsoft.com/office/drawing/2014/main" id="{4A03FF3F-067C-4DD8-B0FB-649CD4FC9A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19" y="4105"/>
              <a:ext cx="227" cy="176"/>
              <a:chOff x="295" y="4944"/>
              <a:chExt cx="295" cy="228"/>
            </a:xfrm>
          </p:grpSpPr>
          <p:sp>
            <p:nvSpPr>
              <p:cNvPr id="45693" name="AutoShape 637">
                <a:extLst>
                  <a:ext uri="{FF2B5EF4-FFF2-40B4-BE49-F238E27FC236}">
                    <a16:creationId xmlns:a16="http://schemas.microsoft.com/office/drawing/2014/main" id="{A207B936-008C-4604-A83A-6E3B5F950B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86" y="4853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69804"/>
                      <a:invGamma/>
                    </a:srgbClr>
                  </a:gs>
                </a:gsLst>
                <a:lin ang="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94" name="AutoShape 638">
                <a:extLst>
                  <a:ext uri="{FF2B5EF4-FFF2-40B4-BE49-F238E27FC236}">
                    <a16:creationId xmlns:a16="http://schemas.microsoft.com/office/drawing/2014/main" id="{F4E8ACC7-F29C-4B7C-9BD6-2FFB6DF84F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386" y="4967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chemeClr val="tx1">
                      <a:gamma/>
                      <a:tint val="50980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95" name="AutoShape 639">
                <a:extLst>
                  <a:ext uri="{FF2B5EF4-FFF2-40B4-BE49-F238E27FC236}">
                    <a16:creationId xmlns:a16="http://schemas.microsoft.com/office/drawing/2014/main" id="{CBE59642-E7FE-4FEB-9DB0-9ED628E101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420" y="4979"/>
                <a:ext cx="46" cy="249"/>
              </a:xfrm>
              <a:prstGeom prst="flowChartDelay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696" name="AutoShape 640">
                <a:extLst>
                  <a:ext uri="{FF2B5EF4-FFF2-40B4-BE49-F238E27FC236}">
                    <a16:creationId xmlns:a16="http://schemas.microsoft.com/office/drawing/2014/main" id="{5D2E57A8-5CA5-42F3-8912-FB36BDFFF7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0">
                <a:off x="397" y="4888"/>
                <a:ext cx="91" cy="249"/>
              </a:xfrm>
              <a:prstGeom prst="flowChartDelay">
                <a:avLst/>
              </a:prstGeom>
              <a:solidFill>
                <a:srgbClr val="000080"/>
              </a:soli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5697" name="Group 641">
            <a:extLst>
              <a:ext uri="{FF2B5EF4-FFF2-40B4-BE49-F238E27FC236}">
                <a16:creationId xmlns:a16="http://schemas.microsoft.com/office/drawing/2014/main" id="{B55FDFCD-365C-40CA-A79D-F21857DC3F67}"/>
              </a:ext>
            </a:extLst>
          </p:cNvPr>
          <p:cNvGrpSpPr>
            <a:grpSpLocks/>
          </p:cNvGrpSpPr>
          <p:nvPr/>
        </p:nvGrpSpPr>
        <p:grpSpPr bwMode="auto">
          <a:xfrm>
            <a:off x="8482013" y="2852738"/>
            <a:ext cx="430212" cy="1439862"/>
            <a:chOff x="1429" y="5625"/>
            <a:chExt cx="839" cy="2812"/>
          </a:xfrm>
        </p:grpSpPr>
        <p:sp>
          <p:nvSpPr>
            <p:cNvPr id="45698" name="Rectangle 642">
              <a:extLst>
                <a:ext uri="{FF2B5EF4-FFF2-40B4-BE49-F238E27FC236}">
                  <a16:creationId xmlns:a16="http://schemas.microsoft.com/office/drawing/2014/main" id="{7ECE227D-DBB3-4367-829B-62FB15A85D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9" y="5625"/>
              <a:ext cx="839" cy="2812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699" name="Rectangle 643">
              <a:extLst>
                <a:ext uri="{FF2B5EF4-FFF2-40B4-BE49-F238E27FC236}">
                  <a16:creationId xmlns:a16="http://schemas.microsoft.com/office/drawing/2014/main" id="{00157F52-E6CD-4E30-B8FE-1F928A5DEA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4" y="5670"/>
              <a:ext cx="749" cy="680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700" name="Rectangle 644">
              <a:extLst>
                <a:ext uri="{FF2B5EF4-FFF2-40B4-BE49-F238E27FC236}">
                  <a16:creationId xmlns:a16="http://schemas.microsoft.com/office/drawing/2014/main" id="{CE5CC386-AE19-4979-85D8-E638783B3E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4" y="6350"/>
              <a:ext cx="749" cy="680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5701" name="Group 645">
              <a:extLst>
                <a:ext uri="{FF2B5EF4-FFF2-40B4-BE49-F238E27FC236}">
                  <a16:creationId xmlns:a16="http://schemas.microsoft.com/office/drawing/2014/main" id="{82B4862F-7D86-4172-B948-17DEB4C5EF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35" y="6602"/>
              <a:ext cx="227" cy="176"/>
              <a:chOff x="295" y="4944"/>
              <a:chExt cx="295" cy="228"/>
            </a:xfrm>
          </p:grpSpPr>
          <p:sp>
            <p:nvSpPr>
              <p:cNvPr id="45702" name="AutoShape 646">
                <a:extLst>
                  <a:ext uri="{FF2B5EF4-FFF2-40B4-BE49-F238E27FC236}">
                    <a16:creationId xmlns:a16="http://schemas.microsoft.com/office/drawing/2014/main" id="{30C72303-8EFB-41E2-A3E6-210AFBBD09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86" y="4853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69804"/>
                      <a:invGamma/>
                    </a:srgbClr>
                  </a:gs>
                </a:gsLst>
                <a:lin ang="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03" name="AutoShape 647">
                <a:extLst>
                  <a:ext uri="{FF2B5EF4-FFF2-40B4-BE49-F238E27FC236}">
                    <a16:creationId xmlns:a16="http://schemas.microsoft.com/office/drawing/2014/main" id="{4025F2E1-9D87-47BD-BADC-67189904F4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386" y="4967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chemeClr val="tx1">
                      <a:gamma/>
                      <a:tint val="50980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04" name="AutoShape 648">
                <a:extLst>
                  <a:ext uri="{FF2B5EF4-FFF2-40B4-BE49-F238E27FC236}">
                    <a16:creationId xmlns:a16="http://schemas.microsoft.com/office/drawing/2014/main" id="{B47CEA30-5742-48F1-8798-817C8DB892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420" y="4979"/>
                <a:ext cx="46" cy="249"/>
              </a:xfrm>
              <a:prstGeom prst="flowChartDelay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05" name="AutoShape 649">
                <a:extLst>
                  <a:ext uri="{FF2B5EF4-FFF2-40B4-BE49-F238E27FC236}">
                    <a16:creationId xmlns:a16="http://schemas.microsoft.com/office/drawing/2014/main" id="{1279FFAC-4286-48EA-B498-5845DB6A36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0">
                <a:off x="397" y="4888"/>
                <a:ext cx="91" cy="249"/>
              </a:xfrm>
              <a:prstGeom prst="flowChartDelay">
                <a:avLst/>
              </a:prstGeom>
              <a:solidFill>
                <a:srgbClr val="333333"/>
              </a:soli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706" name="Group 650">
              <a:extLst>
                <a:ext uri="{FF2B5EF4-FFF2-40B4-BE49-F238E27FC236}">
                  <a16:creationId xmlns:a16="http://schemas.microsoft.com/office/drawing/2014/main" id="{887D942A-CC4F-468E-9F7F-FE18B0A4B9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35" y="5922"/>
              <a:ext cx="227" cy="176"/>
              <a:chOff x="295" y="4944"/>
              <a:chExt cx="295" cy="228"/>
            </a:xfrm>
          </p:grpSpPr>
          <p:sp>
            <p:nvSpPr>
              <p:cNvPr id="45707" name="AutoShape 651">
                <a:extLst>
                  <a:ext uri="{FF2B5EF4-FFF2-40B4-BE49-F238E27FC236}">
                    <a16:creationId xmlns:a16="http://schemas.microsoft.com/office/drawing/2014/main" id="{FDC13DC4-33EC-4866-B4DC-F93CE2043F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86" y="4853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69804"/>
                      <a:invGamma/>
                    </a:srgbClr>
                  </a:gs>
                </a:gsLst>
                <a:lin ang="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08" name="AutoShape 652">
                <a:extLst>
                  <a:ext uri="{FF2B5EF4-FFF2-40B4-BE49-F238E27FC236}">
                    <a16:creationId xmlns:a16="http://schemas.microsoft.com/office/drawing/2014/main" id="{60078E3B-DF5B-472A-B48E-2019F4372A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386" y="4967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chemeClr val="tx1">
                      <a:gamma/>
                      <a:tint val="50980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09" name="AutoShape 653">
                <a:extLst>
                  <a:ext uri="{FF2B5EF4-FFF2-40B4-BE49-F238E27FC236}">
                    <a16:creationId xmlns:a16="http://schemas.microsoft.com/office/drawing/2014/main" id="{05BD5E19-100E-43E1-A1B2-F290296A4D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420" y="4979"/>
                <a:ext cx="46" cy="249"/>
              </a:xfrm>
              <a:prstGeom prst="flowChartDelay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10" name="AutoShape 654">
                <a:extLst>
                  <a:ext uri="{FF2B5EF4-FFF2-40B4-BE49-F238E27FC236}">
                    <a16:creationId xmlns:a16="http://schemas.microsoft.com/office/drawing/2014/main" id="{1A1E38C2-49B3-4929-A8AF-4B6E1052E3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0">
                <a:off x="397" y="4888"/>
                <a:ext cx="91" cy="249"/>
              </a:xfrm>
              <a:prstGeom prst="flowChartDelay">
                <a:avLst/>
              </a:prstGeom>
              <a:solidFill>
                <a:srgbClr val="333333"/>
              </a:soli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5711" name="Rectangle 655">
              <a:extLst>
                <a:ext uri="{FF2B5EF4-FFF2-40B4-BE49-F238E27FC236}">
                  <a16:creationId xmlns:a16="http://schemas.microsoft.com/office/drawing/2014/main" id="{9DBC83D2-6E33-4E4A-9EBF-81625E0C7D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4" y="7031"/>
              <a:ext cx="749" cy="680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712" name="Rectangle 656">
              <a:extLst>
                <a:ext uri="{FF2B5EF4-FFF2-40B4-BE49-F238E27FC236}">
                  <a16:creationId xmlns:a16="http://schemas.microsoft.com/office/drawing/2014/main" id="{76C8F110-759D-45BE-A6DB-9CD67D91AA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4" y="7711"/>
              <a:ext cx="749" cy="680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3725"/>
                    <a:invGamma/>
                  </a:scheme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5713" name="Group 657">
              <a:extLst>
                <a:ext uri="{FF2B5EF4-FFF2-40B4-BE49-F238E27FC236}">
                  <a16:creationId xmlns:a16="http://schemas.microsoft.com/office/drawing/2014/main" id="{3492B28A-BB9A-40D4-A0CA-BD8737AEAB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35" y="7963"/>
              <a:ext cx="227" cy="176"/>
              <a:chOff x="295" y="4944"/>
              <a:chExt cx="295" cy="228"/>
            </a:xfrm>
          </p:grpSpPr>
          <p:sp>
            <p:nvSpPr>
              <p:cNvPr id="45714" name="AutoShape 658">
                <a:extLst>
                  <a:ext uri="{FF2B5EF4-FFF2-40B4-BE49-F238E27FC236}">
                    <a16:creationId xmlns:a16="http://schemas.microsoft.com/office/drawing/2014/main" id="{EF6EC232-3950-4844-84E8-17F5D2E4B6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86" y="4853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69804"/>
                      <a:invGamma/>
                    </a:srgbClr>
                  </a:gs>
                </a:gsLst>
                <a:lin ang="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15" name="AutoShape 659">
                <a:extLst>
                  <a:ext uri="{FF2B5EF4-FFF2-40B4-BE49-F238E27FC236}">
                    <a16:creationId xmlns:a16="http://schemas.microsoft.com/office/drawing/2014/main" id="{AE87CBD7-E074-4CCD-A353-AE83BC5F98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386" y="4967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chemeClr val="tx1">
                      <a:gamma/>
                      <a:tint val="50980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16" name="AutoShape 660">
                <a:extLst>
                  <a:ext uri="{FF2B5EF4-FFF2-40B4-BE49-F238E27FC236}">
                    <a16:creationId xmlns:a16="http://schemas.microsoft.com/office/drawing/2014/main" id="{E0F2BB02-74A7-42B6-A0D4-6EA003735D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420" y="4979"/>
                <a:ext cx="46" cy="249"/>
              </a:xfrm>
              <a:prstGeom prst="flowChartDelay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17" name="AutoShape 661">
                <a:extLst>
                  <a:ext uri="{FF2B5EF4-FFF2-40B4-BE49-F238E27FC236}">
                    <a16:creationId xmlns:a16="http://schemas.microsoft.com/office/drawing/2014/main" id="{3D662686-3FAC-4C0F-8CF5-41CDB1AB04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0">
                <a:off x="397" y="4888"/>
                <a:ext cx="91" cy="249"/>
              </a:xfrm>
              <a:prstGeom prst="flowChartDelay">
                <a:avLst/>
              </a:prstGeom>
              <a:solidFill>
                <a:srgbClr val="333333"/>
              </a:soli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718" name="Group 662">
              <a:extLst>
                <a:ext uri="{FF2B5EF4-FFF2-40B4-BE49-F238E27FC236}">
                  <a16:creationId xmlns:a16="http://schemas.microsoft.com/office/drawing/2014/main" id="{30C1DBD6-0108-4766-AE38-D368037E60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35" y="7283"/>
              <a:ext cx="227" cy="176"/>
              <a:chOff x="295" y="4944"/>
              <a:chExt cx="295" cy="228"/>
            </a:xfrm>
          </p:grpSpPr>
          <p:sp>
            <p:nvSpPr>
              <p:cNvPr id="45719" name="AutoShape 663">
                <a:extLst>
                  <a:ext uri="{FF2B5EF4-FFF2-40B4-BE49-F238E27FC236}">
                    <a16:creationId xmlns:a16="http://schemas.microsoft.com/office/drawing/2014/main" id="{D8E75DB6-C2D5-4C0F-87E8-744F14A7AA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86" y="4853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69804"/>
                      <a:invGamma/>
                    </a:srgbClr>
                  </a:gs>
                </a:gsLst>
                <a:lin ang="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20" name="AutoShape 664">
                <a:extLst>
                  <a:ext uri="{FF2B5EF4-FFF2-40B4-BE49-F238E27FC236}">
                    <a16:creationId xmlns:a16="http://schemas.microsoft.com/office/drawing/2014/main" id="{064FD861-BA04-4ADD-80A4-D9E17B52BE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386" y="4967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chemeClr val="tx1">
                      <a:gamma/>
                      <a:tint val="50980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21" name="AutoShape 665">
                <a:extLst>
                  <a:ext uri="{FF2B5EF4-FFF2-40B4-BE49-F238E27FC236}">
                    <a16:creationId xmlns:a16="http://schemas.microsoft.com/office/drawing/2014/main" id="{6C3C1B7E-272A-4011-819F-969838C834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420" y="4979"/>
                <a:ext cx="46" cy="249"/>
              </a:xfrm>
              <a:prstGeom prst="flowChartDelay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22" name="AutoShape 666">
                <a:extLst>
                  <a:ext uri="{FF2B5EF4-FFF2-40B4-BE49-F238E27FC236}">
                    <a16:creationId xmlns:a16="http://schemas.microsoft.com/office/drawing/2014/main" id="{30056E39-DC2E-45CA-9BA8-0A2200C685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0">
                <a:off x="397" y="4888"/>
                <a:ext cx="91" cy="249"/>
              </a:xfrm>
              <a:prstGeom prst="flowChartDelay">
                <a:avLst/>
              </a:prstGeom>
              <a:solidFill>
                <a:srgbClr val="333333"/>
              </a:soli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5723" name="Group 667">
            <a:extLst>
              <a:ext uri="{FF2B5EF4-FFF2-40B4-BE49-F238E27FC236}">
                <a16:creationId xmlns:a16="http://schemas.microsoft.com/office/drawing/2014/main" id="{21EFC6CD-8792-4772-B6C9-193679178232}"/>
              </a:ext>
            </a:extLst>
          </p:cNvPr>
          <p:cNvGrpSpPr>
            <a:grpSpLocks/>
          </p:cNvGrpSpPr>
          <p:nvPr/>
        </p:nvGrpSpPr>
        <p:grpSpPr bwMode="auto">
          <a:xfrm>
            <a:off x="8482013" y="908050"/>
            <a:ext cx="430212" cy="1439863"/>
            <a:chOff x="567" y="5625"/>
            <a:chExt cx="839" cy="2812"/>
          </a:xfrm>
        </p:grpSpPr>
        <p:sp>
          <p:nvSpPr>
            <p:cNvPr id="45724" name="Rectangle 668">
              <a:extLst>
                <a:ext uri="{FF2B5EF4-FFF2-40B4-BE49-F238E27FC236}">
                  <a16:creationId xmlns:a16="http://schemas.microsoft.com/office/drawing/2014/main" id="{58FF2801-5807-469D-BDB7-1F24F3B74F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" y="5625"/>
              <a:ext cx="839" cy="2812"/>
            </a:xfrm>
            <a:prstGeom prst="rect">
              <a:avLst/>
            </a:prstGeom>
            <a:gradFill rotWithShape="1">
              <a:gsLst>
                <a:gs pos="0">
                  <a:srgbClr val="000080">
                    <a:gamma/>
                    <a:shade val="46275"/>
                    <a:invGamma/>
                  </a:srgbClr>
                </a:gs>
                <a:gs pos="100000">
                  <a:srgbClr val="000080"/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725" name="Rectangle 669">
              <a:extLst>
                <a:ext uri="{FF2B5EF4-FFF2-40B4-BE49-F238E27FC236}">
                  <a16:creationId xmlns:a16="http://schemas.microsoft.com/office/drawing/2014/main" id="{D1478432-EA0C-4D46-80AA-2531CC784E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" y="5670"/>
              <a:ext cx="749" cy="680"/>
            </a:xfrm>
            <a:prstGeom prst="rect">
              <a:avLst/>
            </a:prstGeom>
            <a:gradFill rotWithShape="1">
              <a:gsLst>
                <a:gs pos="0">
                  <a:srgbClr val="000080">
                    <a:gamma/>
                    <a:shade val="46275"/>
                    <a:invGamma/>
                  </a:srgbClr>
                </a:gs>
                <a:gs pos="100000">
                  <a:srgbClr val="000080"/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726" name="Rectangle 670">
              <a:extLst>
                <a:ext uri="{FF2B5EF4-FFF2-40B4-BE49-F238E27FC236}">
                  <a16:creationId xmlns:a16="http://schemas.microsoft.com/office/drawing/2014/main" id="{158BD653-D87E-423F-ABAD-5E7F3EA7A6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" y="6350"/>
              <a:ext cx="749" cy="680"/>
            </a:xfrm>
            <a:prstGeom prst="rect">
              <a:avLst/>
            </a:prstGeom>
            <a:gradFill rotWithShape="1">
              <a:gsLst>
                <a:gs pos="0">
                  <a:srgbClr val="000080">
                    <a:gamma/>
                    <a:shade val="46275"/>
                    <a:invGamma/>
                  </a:srgbClr>
                </a:gs>
                <a:gs pos="100000">
                  <a:srgbClr val="000080"/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5727" name="Group 671">
              <a:extLst>
                <a:ext uri="{FF2B5EF4-FFF2-40B4-BE49-F238E27FC236}">
                  <a16:creationId xmlns:a16="http://schemas.microsoft.com/office/drawing/2014/main" id="{E6C3926C-D158-4641-92E0-9A3B79CCBD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73" y="6602"/>
              <a:ext cx="227" cy="176"/>
              <a:chOff x="295" y="4944"/>
              <a:chExt cx="295" cy="228"/>
            </a:xfrm>
          </p:grpSpPr>
          <p:sp>
            <p:nvSpPr>
              <p:cNvPr id="45728" name="AutoShape 672">
                <a:extLst>
                  <a:ext uri="{FF2B5EF4-FFF2-40B4-BE49-F238E27FC236}">
                    <a16:creationId xmlns:a16="http://schemas.microsoft.com/office/drawing/2014/main" id="{A1AC2B57-A06C-447F-BFD3-72703AF8AA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86" y="4853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69804"/>
                      <a:invGamma/>
                    </a:srgbClr>
                  </a:gs>
                </a:gsLst>
                <a:lin ang="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29" name="AutoShape 673">
                <a:extLst>
                  <a:ext uri="{FF2B5EF4-FFF2-40B4-BE49-F238E27FC236}">
                    <a16:creationId xmlns:a16="http://schemas.microsoft.com/office/drawing/2014/main" id="{21419D22-5267-4040-916D-45DC9CB524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386" y="4967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chemeClr val="tx1">
                      <a:gamma/>
                      <a:tint val="50980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30" name="AutoShape 674">
                <a:extLst>
                  <a:ext uri="{FF2B5EF4-FFF2-40B4-BE49-F238E27FC236}">
                    <a16:creationId xmlns:a16="http://schemas.microsoft.com/office/drawing/2014/main" id="{0BB4FC94-0105-4DB2-A85C-13FB660087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420" y="4979"/>
                <a:ext cx="46" cy="249"/>
              </a:xfrm>
              <a:prstGeom prst="flowChartDelay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31" name="AutoShape 675">
                <a:extLst>
                  <a:ext uri="{FF2B5EF4-FFF2-40B4-BE49-F238E27FC236}">
                    <a16:creationId xmlns:a16="http://schemas.microsoft.com/office/drawing/2014/main" id="{C4ED82CD-E1A6-451E-9EDA-522FCDF02D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0">
                <a:off x="397" y="4888"/>
                <a:ext cx="91" cy="249"/>
              </a:xfrm>
              <a:prstGeom prst="flowChartDelay">
                <a:avLst/>
              </a:prstGeom>
              <a:solidFill>
                <a:srgbClr val="000080"/>
              </a:soli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732" name="Group 676">
              <a:extLst>
                <a:ext uri="{FF2B5EF4-FFF2-40B4-BE49-F238E27FC236}">
                  <a16:creationId xmlns:a16="http://schemas.microsoft.com/office/drawing/2014/main" id="{B8BD4E65-1DA2-42A7-B9BE-F758AF601A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73" y="5922"/>
              <a:ext cx="227" cy="176"/>
              <a:chOff x="295" y="4944"/>
              <a:chExt cx="295" cy="228"/>
            </a:xfrm>
          </p:grpSpPr>
          <p:sp>
            <p:nvSpPr>
              <p:cNvPr id="45733" name="AutoShape 677">
                <a:extLst>
                  <a:ext uri="{FF2B5EF4-FFF2-40B4-BE49-F238E27FC236}">
                    <a16:creationId xmlns:a16="http://schemas.microsoft.com/office/drawing/2014/main" id="{77A78FF1-12B8-4A54-8899-8E0866DC1C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86" y="4853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69804"/>
                      <a:invGamma/>
                    </a:srgbClr>
                  </a:gs>
                </a:gsLst>
                <a:lin ang="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34" name="AutoShape 678">
                <a:extLst>
                  <a:ext uri="{FF2B5EF4-FFF2-40B4-BE49-F238E27FC236}">
                    <a16:creationId xmlns:a16="http://schemas.microsoft.com/office/drawing/2014/main" id="{3351C347-E02B-4DDA-9D6F-F6B9875D95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386" y="4967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chemeClr val="tx1">
                      <a:gamma/>
                      <a:tint val="50980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35" name="AutoShape 679">
                <a:extLst>
                  <a:ext uri="{FF2B5EF4-FFF2-40B4-BE49-F238E27FC236}">
                    <a16:creationId xmlns:a16="http://schemas.microsoft.com/office/drawing/2014/main" id="{BC7BE3D0-7E58-42FF-BCF7-4C2D283E32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420" y="4979"/>
                <a:ext cx="46" cy="249"/>
              </a:xfrm>
              <a:prstGeom prst="flowChartDelay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36" name="AutoShape 680">
                <a:extLst>
                  <a:ext uri="{FF2B5EF4-FFF2-40B4-BE49-F238E27FC236}">
                    <a16:creationId xmlns:a16="http://schemas.microsoft.com/office/drawing/2014/main" id="{5917E756-A87F-4FEB-8FEB-CD3BB36A01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0">
                <a:off x="397" y="4888"/>
                <a:ext cx="91" cy="249"/>
              </a:xfrm>
              <a:prstGeom prst="flowChartDelay">
                <a:avLst/>
              </a:prstGeom>
              <a:solidFill>
                <a:srgbClr val="000080"/>
              </a:soli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5737" name="Rectangle 681">
              <a:extLst>
                <a:ext uri="{FF2B5EF4-FFF2-40B4-BE49-F238E27FC236}">
                  <a16:creationId xmlns:a16="http://schemas.microsoft.com/office/drawing/2014/main" id="{806F3AD1-98CD-4DE5-84CF-948A0D12C5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" y="7031"/>
              <a:ext cx="749" cy="680"/>
            </a:xfrm>
            <a:prstGeom prst="rect">
              <a:avLst/>
            </a:prstGeom>
            <a:gradFill rotWithShape="1">
              <a:gsLst>
                <a:gs pos="0">
                  <a:srgbClr val="000080">
                    <a:gamma/>
                    <a:shade val="46275"/>
                    <a:invGamma/>
                  </a:srgbClr>
                </a:gs>
                <a:gs pos="100000">
                  <a:srgbClr val="000080"/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738" name="Rectangle 682">
              <a:extLst>
                <a:ext uri="{FF2B5EF4-FFF2-40B4-BE49-F238E27FC236}">
                  <a16:creationId xmlns:a16="http://schemas.microsoft.com/office/drawing/2014/main" id="{F8D8ABA5-69E7-4C87-A764-6815F19ECE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" y="7711"/>
              <a:ext cx="749" cy="680"/>
            </a:xfrm>
            <a:prstGeom prst="rect">
              <a:avLst/>
            </a:prstGeom>
            <a:gradFill rotWithShape="1">
              <a:gsLst>
                <a:gs pos="0">
                  <a:srgbClr val="000080">
                    <a:gamma/>
                    <a:shade val="46275"/>
                    <a:invGamma/>
                  </a:srgbClr>
                </a:gs>
                <a:gs pos="100000">
                  <a:srgbClr val="000080"/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5739" name="Group 683">
              <a:extLst>
                <a:ext uri="{FF2B5EF4-FFF2-40B4-BE49-F238E27FC236}">
                  <a16:creationId xmlns:a16="http://schemas.microsoft.com/office/drawing/2014/main" id="{78112354-7E56-44A0-B8FB-1FCBA65F27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73" y="7963"/>
              <a:ext cx="227" cy="176"/>
              <a:chOff x="295" y="4944"/>
              <a:chExt cx="295" cy="228"/>
            </a:xfrm>
          </p:grpSpPr>
          <p:sp>
            <p:nvSpPr>
              <p:cNvPr id="45740" name="AutoShape 684">
                <a:extLst>
                  <a:ext uri="{FF2B5EF4-FFF2-40B4-BE49-F238E27FC236}">
                    <a16:creationId xmlns:a16="http://schemas.microsoft.com/office/drawing/2014/main" id="{2E3A8BFB-810D-445B-987B-39B73C97AC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86" y="4853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69804"/>
                      <a:invGamma/>
                    </a:srgbClr>
                  </a:gs>
                </a:gsLst>
                <a:lin ang="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41" name="AutoShape 685">
                <a:extLst>
                  <a:ext uri="{FF2B5EF4-FFF2-40B4-BE49-F238E27FC236}">
                    <a16:creationId xmlns:a16="http://schemas.microsoft.com/office/drawing/2014/main" id="{EA0B9A82-5624-4856-98A5-11EF88D5E0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386" y="4967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chemeClr val="tx1">
                      <a:gamma/>
                      <a:tint val="50980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42" name="AutoShape 686">
                <a:extLst>
                  <a:ext uri="{FF2B5EF4-FFF2-40B4-BE49-F238E27FC236}">
                    <a16:creationId xmlns:a16="http://schemas.microsoft.com/office/drawing/2014/main" id="{4DD77FC9-1CB2-4D77-8E42-D998253E30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420" y="4979"/>
                <a:ext cx="46" cy="249"/>
              </a:xfrm>
              <a:prstGeom prst="flowChartDelay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43" name="AutoShape 687">
                <a:extLst>
                  <a:ext uri="{FF2B5EF4-FFF2-40B4-BE49-F238E27FC236}">
                    <a16:creationId xmlns:a16="http://schemas.microsoft.com/office/drawing/2014/main" id="{F98C8BC1-052B-41FC-9B08-D47C9C4254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0">
                <a:off x="397" y="4888"/>
                <a:ext cx="91" cy="249"/>
              </a:xfrm>
              <a:prstGeom prst="flowChartDelay">
                <a:avLst/>
              </a:prstGeom>
              <a:solidFill>
                <a:srgbClr val="000080"/>
              </a:soli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744" name="Group 688">
              <a:extLst>
                <a:ext uri="{FF2B5EF4-FFF2-40B4-BE49-F238E27FC236}">
                  <a16:creationId xmlns:a16="http://schemas.microsoft.com/office/drawing/2014/main" id="{37C5EC4F-CBDA-4B15-8F7C-771AEE9C1A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73" y="7283"/>
              <a:ext cx="227" cy="176"/>
              <a:chOff x="295" y="4944"/>
              <a:chExt cx="295" cy="228"/>
            </a:xfrm>
          </p:grpSpPr>
          <p:sp>
            <p:nvSpPr>
              <p:cNvPr id="45745" name="AutoShape 689">
                <a:extLst>
                  <a:ext uri="{FF2B5EF4-FFF2-40B4-BE49-F238E27FC236}">
                    <a16:creationId xmlns:a16="http://schemas.microsoft.com/office/drawing/2014/main" id="{B977B96D-E4FA-49C2-8C1D-78EB675C0A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86" y="4853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69804"/>
                      <a:invGamma/>
                    </a:srgbClr>
                  </a:gs>
                </a:gsLst>
                <a:lin ang="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46" name="AutoShape 690">
                <a:extLst>
                  <a:ext uri="{FF2B5EF4-FFF2-40B4-BE49-F238E27FC236}">
                    <a16:creationId xmlns:a16="http://schemas.microsoft.com/office/drawing/2014/main" id="{B07E0B69-602F-4B4E-B46C-FDACD4AFD7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386" y="4967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chemeClr val="tx1">
                      <a:gamma/>
                      <a:tint val="50980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47" name="AutoShape 691">
                <a:extLst>
                  <a:ext uri="{FF2B5EF4-FFF2-40B4-BE49-F238E27FC236}">
                    <a16:creationId xmlns:a16="http://schemas.microsoft.com/office/drawing/2014/main" id="{4170446F-4C94-4782-8850-A93E4991FD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420" y="4979"/>
                <a:ext cx="46" cy="249"/>
              </a:xfrm>
              <a:prstGeom prst="flowChartDelay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0" scaled="1"/>
              </a:gra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748" name="AutoShape 692">
                <a:extLst>
                  <a:ext uri="{FF2B5EF4-FFF2-40B4-BE49-F238E27FC236}">
                    <a16:creationId xmlns:a16="http://schemas.microsoft.com/office/drawing/2014/main" id="{5D591EA9-2A0C-4B55-AD05-A57140D663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0">
                <a:off x="397" y="4888"/>
                <a:ext cx="91" cy="249"/>
              </a:xfrm>
              <a:prstGeom prst="flowChartDelay">
                <a:avLst/>
              </a:prstGeom>
              <a:solidFill>
                <a:srgbClr val="000080"/>
              </a:soli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5834" name="Group 778">
            <a:extLst>
              <a:ext uri="{FF2B5EF4-FFF2-40B4-BE49-F238E27FC236}">
                <a16:creationId xmlns:a16="http://schemas.microsoft.com/office/drawing/2014/main" id="{19CD255E-DA54-45F6-8FAA-056C8E7419BD}"/>
              </a:ext>
            </a:extLst>
          </p:cNvPr>
          <p:cNvGrpSpPr>
            <a:grpSpLocks/>
          </p:cNvGrpSpPr>
          <p:nvPr/>
        </p:nvGrpSpPr>
        <p:grpSpPr bwMode="auto">
          <a:xfrm>
            <a:off x="1065213" y="4724400"/>
            <a:ext cx="263525" cy="1582738"/>
            <a:chOff x="1860" y="2450"/>
            <a:chExt cx="340" cy="2040"/>
          </a:xfrm>
        </p:grpSpPr>
        <p:sp>
          <p:nvSpPr>
            <p:cNvPr id="45835" name="Rectangle 779">
              <a:extLst>
                <a:ext uri="{FF2B5EF4-FFF2-40B4-BE49-F238E27FC236}">
                  <a16:creationId xmlns:a16="http://schemas.microsoft.com/office/drawing/2014/main" id="{DD41E9D6-847D-491C-A12E-3CF40CC956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0" y="2450"/>
              <a:ext cx="340" cy="2040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15686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836" name="Rectangle 780">
              <a:extLst>
                <a:ext uri="{FF2B5EF4-FFF2-40B4-BE49-F238E27FC236}">
                  <a16:creationId xmlns:a16="http://schemas.microsoft.com/office/drawing/2014/main" id="{DC757DC3-6887-490D-B331-D307716930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3" y="2472"/>
              <a:ext cx="294" cy="1815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15686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837" name="Rectangle 781">
              <a:extLst>
                <a:ext uri="{FF2B5EF4-FFF2-40B4-BE49-F238E27FC236}">
                  <a16:creationId xmlns:a16="http://schemas.microsoft.com/office/drawing/2014/main" id="{B87CC020-0182-40E5-B4D4-29BF3C359E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6" y="2790"/>
              <a:ext cx="68" cy="45"/>
            </a:xfrm>
            <a:prstGeom prst="rect">
              <a:avLst/>
            </a:prstGeom>
            <a:solidFill>
              <a:schemeClr val="bg1"/>
            </a:soli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838" name="Rectangle 782">
              <a:extLst>
                <a:ext uri="{FF2B5EF4-FFF2-40B4-BE49-F238E27FC236}">
                  <a16:creationId xmlns:a16="http://schemas.microsoft.com/office/drawing/2014/main" id="{1EA9594C-E6A9-4045-ABD0-1B38B15D8C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8" y="3266"/>
              <a:ext cx="23" cy="114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5839" name="Group 783">
              <a:extLst>
                <a:ext uri="{FF2B5EF4-FFF2-40B4-BE49-F238E27FC236}">
                  <a16:creationId xmlns:a16="http://schemas.microsoft.com/office/drawing/2014/main" id="{9B97383D-B68A-4628-80F4-B33375A14C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12" y="3221"/>
              <a:ext cx="31" cy="31"/>
              <a:chOff x="5466" y="8664"/>
              <a:chExt cx="227" cy="227"/>
            </a:xfrm>
          </p:grpSpPr>
          <p:sp>
            <p:nvSpPr>
              <p:cNvPr id="45840" name="Oval 784">
                <a:extLst>
                  <a:ext uri="{FF2B5EF4-FFF2-40B4-BE49-F238E27FC236}">
                    <a16:creationId xmlns:a16="http://schemas.microsoft.com/office/drawing/2014/main" id="{E4C4A5DE-CC8A-4E4C-B72A-A861060D83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8664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25490"/>
                      <a:invGamma/>
                    </a:srgbClr>
                  </a:gs>
                  <a:gs pos="100000">
                    <a:srgbClr val="B2B2B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841" name="Oval 785">
                <a:extLst>
                  <a:ext uri="{FF2B5EF4-FFF2-40B4-BE49-F238E27FC236}">
                    <a16:creationId xmlns:a16="http://schemas.microsoft.com/office/drawing/2014/main" id="{E2EE2EFA-C08B-4978-97E5-11ABD75BE4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9" y="8687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5490"/>
                      <a:invGamma/>
                    </a:srgb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842" name="Oval 786">
                <a:extLst>
                  <a:ext uri="{FF2B5EF4-FFF2-40B4-BE49-F238E27FC236}">
                    <a16:creationId xmlns:a16="http://schemas.microsoft.com/office/drawing/2014/main" id="{D101BED5-0968-46CC-87D3-DD9F01AD26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5" y="873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85882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843" name="Rectangle 787">
                <a:extLst>
                  <a:ext uri="{FF2B5EF4-FFF2-40B4-BE49-F238E27FC236}">
                    <a16:creationId xmlns:a16="http://schemas.microsoft.com/office/drawing/2014/main" id="{9F2D6F74-F121-4795-80EB-D47C3075F6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5" y="8733"/>
                <a:ext cx="10" cy="90"/>
              </a:xfrm>
              <a:prstGeom prst="rect">
                <a:avLst/>
              </a:pr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5844" name="AutoShape 788">
              <a:extLst>
                <a:ext uri="{FF2B5EF4-FFF2-40B4-BE49-F238E27FC236}">
                  <a16:creationId xmlns:a16="http://schemas.microsoft.com/office/drawing/2014/main" id="{32823F4F-FD07-4F5A-994A-EBD1B616D92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905" y="3266"/>
              <a:ext cx="23" cy="114"/>
            </a:xfrm>
            <a:prstGeom prst="flowChartDelay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5000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5845" name="Group 789">
              <a:extLst>
                <a:ext uri="{FF2B5EF4-FFF2-40B4-BE49-F238E27FC236}">
                  <a16:creationId xmlns:a16="http://schemas.microsoft.com/office/drawing/2014/main" id="{A763B985-4A45-44A9-A2D8-06C4E32AE0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28" y="2518"/>
              <a:ext cx="204" cy="68"/>
              <a:chOff x="1406" y="2540"/>
              <a:chExt cx="227" cy="160"/>
            </a:xfrm>
          </p:grpSpPr>
          <p:sp>
            <p:nvSpPr>
              <p:cNvPr id="45846" name="AutoShape 790">
                <a:extLst>
                  <a:ext uri="{FF2B5EF4-FFF2-40B4-BE49-F238E27FC236}">
                    <a16:creationId xmlns:a16="http://schemas.microsoft.com/office/drawing/2014/main" id="{1EF07CFC-7C7C-4AE6-8DD7-29FFC60CA4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6" y="2540"/>
                <a:ext cx="227" cy="2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00">
                      <a:gamma/>
                      <a:shade val="46275"/>
                      <a:invGamma/>
                    </a:srgbClr>
                  </a:gs>
                  <a:gs pos="100000">
                    <a:srgbClr val="808000"/>
                  </a:gs>
                </a:gsLst>
                <a:lin ang="5400000" scaled="1"/>
              </a:gra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847" name="AutoShape 791">
                <a:extLst>
                  <a:ext uri="{FF2B5EF4-FFF2-40B4-BE49-F238E27FC236}">
                    <a16:creationId xmlns:a16="http://schemas.microsoft.com/office/drawing/2014/main" id="{B2FE85D5-6EB9-4181-885A-CCF35C8C61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6" y="2586"/>
                <a:ext cx="227" cy="2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00">
                      <a:gamma/>
                      <a:shade val="46275"/>
                      <a:invGamma/>
                    </a:srgbClr>
                  </a:gs>
                  <a:gs pos="100000">
                    <a:srgbClr val="808000"/>
                  </a:gs>
                </a:gsLst>
                <a:lin ang="5400000" scaled="1"/>
              </a:gra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848" name="AutoShape 792">
                <a:extLst>
                  <a:ext uri="{FF2B5EF4-FFF2-40B4-BE49-F238E27FC236}">
                    <a16:creationId xmlns:a16="http://schemas.microsoft.com/office/drawing/2014/main" id="{A9E53943-C22F-463A-A377-550BEBBCBF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6" y="2631"/>
                <a:ext cx="227" cy="2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00">
                      <a:gamma/>
                      <a:shade val="46275"/>
                      <a:invGamma/>
                    </a:srgbClr>
                  </a:gs>
                  <a:gs pos="100000">
                    <a:srgbClr val="808000"/>
                  </a:gs>
                </a:gsLst>
                <a:lin ang="5400000" scaled="1"/>
              </a:gra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849" name="AutoShape 793">
                <a:extLst>
                  <a:ext uri="{FF2B5EF4-FFF2-40B4-BE49-F238E27FC236}">
                    <a16:creationId xmlns:a16="http://schemas.microsoft.com/office/drawing/2014/main" id="{1AA0D523-BC4C-4238-AE5D-9F13FB5F28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6" y="2677"/>
                <a:ext cx="227" cy="2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00">
                      <a:gamma/>
                      <a:shade val="46275"/>
                      <a:invGamma/>
                    </a:srgbClr>
                  </a:gs>
                  <a:gs pos="100000">
                    <a:srgbClr val="808000"/>
                  </a:gs>
                </a:gsLst>
                <a:lin ang="5400000" scaled="1"/>
              </a:gra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850" name="Group 794">
              <a:extLst>
                <a:ext uri="{FF2B5EF4-FFF2-40B4-BE49-F238E27FC236}">
                  <a16:creationId xmlns:a16="http://schemas.microsoft.com/office/drawing/2014/main" id="{4F39F60E-71C6-49C0-BD2E-953CE7C6D2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77" y="4015"/>
              <a:ext cx="8" cy="68"/>
              <a:chOff x="1384" y="2722"/>
              <a:chExt cx="68" cy="476"/>
            </a:xfrm>
          </p:grpSpPr>
          <p:sp>
            <p:nvSpPr>
              <p:cNvPr id="45851" name="Rectangle 795">
                <a:extLst>
                  <a:ext uri="{FF2B5EF4-FFF2-40B4-BE49-F238E27FC236}">
                    <a16:creationId xmlns:a16="http://schemas.microsoft.com/office/drawing/2014/main" id="{FDDF9C0B-2BDD-42E1-B552-FBA743DAFD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4" y="2722"/>
                <a:ext cx="68" cy="113"/>
              </a:xfrm>
              <a:prstGeom prst="rect">
                <a:avLst/>
              </a:prstGeom>
              <a:gradFill rotWithShape="1">
                <a:gsLst>
                  <a:gs pos="0">
                    <a:srgbClr val="F0ECA2">
                      <a:gamma/>
                      <a:shade val="50980"/>
                      <a:invGamma/>
                    </a:srgbClr>
                  </a:gs>
                  <a:gs pos="50000">
                    <a:srgbClr val="F0ECA2"/>
                  </a:gs>
                  <a:gs pos="100000">
                    <a:srgbClr val="F0ECA2">
                      <a:gamma/>
                      <a:shade val="50980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852" name="Rectangle 796">
                <a:extLst>
                  <a:ext uri="{FF2B5EF4-FFF2-40B4-BE49-F238E27FC236}">
                    <a16:creationId xmlns:a16="http://schemas.microsoft.com/office/drawing/2014/main" id="{2BD2F651-D1DF-454F-A74A-5E89613217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4" y="2835"/>
                <a:ext cx="68" cy="250"/>
              </a:xfrm>
              <a:prstGeom prst="rect">
                <a:avLst/>
              </a:prstGeom>
              <a:gradFill rotWithShape="1">
                <a:gsLst>
                  <a:gs pos="0">
                    <a:srgbClr val="F0ECA2">
                      <a:gamma/>
                      <a:shade val="50980"/>
                      <a:invGamma/>
                    </a:srgbClr>
                  </a:gs>
                  <a:gs pos="50000">
                    <a:srgbClr val="F0ECA2"/>
                  </a:gs>
                  <a:gs pos="100000">
                    <a:srgbClr val="F0ECA2">
                      <a:gamma/>
                      <a:shade val="50980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853" name="Rectangle 797">
                <a:extLst>
                  <a:ext uri="{FF2B5EF4-FFF2-40B4-BE49-F238E27FC236}">
                    <a16:creationId xmlns:a16="http://schemas.microsoft.com/office/drawing/2014/main" id="{D4616C75-EE57-4C8F-80CD-2484AE0C63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4" y="3085"/>
                <a:ext cx="68" cy="113"/>
              </a:xfrm>
              <a:prstGeom prst="rect">
                <a:avLst/>
              </a:prstGeom>
              <a:gradFill rotWithShape="1">
                <a:gsLst>
                  <a:gs pos="0">
                    <a:srgbClr val="F0ECA2">
                      <a:gamma/>
                      <a:shade val="50980"/>
                      <a:invGamma/>
                    </a:srgbClr>
                  </a:gs>
                  <a:gs pos="50000">
                    <a:srgbClr val="F0ECA2"/>
                  </a:gs>
                  <a:gs pos="100000">
                    <a:srgbClr val="F0ECA2">
                      <a:gamma/>
                      <a:shade val="50980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854" name="Group 798">
              <a:extLst>
                <a:ext uri="{FF2B5EF4-FFF2-40B4-BE49-F238E27FC236}">
                  <a16:creationId xmlns:a16="http://schemas.microsoft.com/office/drawing/2014/main" id="{C66DA580-0999-48F5-9366-97F1925449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77" y="2676"/>
              <a:ext cx="8" cy="68"/>
              <a:chOff x="1384" y="2722"/>
              <a:chExt cx="68" cy="476"/>
            </a:xfrm>
          </p:grpSpPr>
          <p:sp>
            <p:nvSpPr>
              <p:cNvPr id="45855" name="Rectangle 799">
                <a:extLst>
                  <a:ext uri="{FF2B5EF4-FFF2-40B4-BE49-F238E27FC236}">
                    <a16:creationId xmlns:a16="http://schemas.microsoft.com/office/drawing/2014/main" id="{3E334C11-D475-479A-8511-81AD6E7828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4" y="2722"/>
                <a:ext cx="68" cy="113"/>
              </a:xfrm>
              <a:prstGeom prst="rect">
                <a:avLst/>
              </a:prstGeom>
              <a:gradFill rotWithShape="1">
                <a:gsLst>
                  <a:gs pos="0">
                    <a:srgbClr val="F0ECA2">
                      <a:gamma/>
                      <a:shade val="50980"/>
                      <a:invGamma/>
                    </a:srgbClr>
                  </a:gs>
                  <a:gs pos="50000">
                    <a:srgbClr val="F0ECA2"/>
                  </a:gs>
                  <a:gs pos="100000">
                    <a:srgbClr val="F0ECA2">
                      <a:gamma/>
                      <a:shade val="50980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856" name="Rectangle 800">
                <a:extLst>
                  <a:ext uri="{FF2B5EF4-FFF2-40B4-BE49-F238E27FC236}">
                    <a16:creationId xmlns:a16="http://schemas.microsoft.com/office/drawing/2014/main" id="{741E3AE1-EFE4-4E9F-8EAA-593D1BE173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4" y="2835"/>
                <a:ext cx="68" cy="250"/>
              </a:xfrm>
              <a:prstGeom prst="rect">
                <a:avLst/>
              </a:prstGeom>
              <a:gradFill rotWithShape="1">
                <a:gsLst>
                  <a:gs pos="0">
                    <a:srgbClr val="F0ECA2">
                      <a:gamma/>
                      <a:shade val="50980"/>
                      <a:invGamma/>
                    </a:srgbClr>
                  </a:gs>
                  <a:gs pos="50000">
                    <a:srgbClr val="F0ECA2"/>
                  </a:gs>
                  <a:gs pos="100000">
                    <a:srgbClr val="F0ECA2">
                      <a:gamma/>
                      <a:shade val="50980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857" name="Rectangle 801">
                <a:extLst>
                  <a:ext uri="{FF2B5EF4-FFF2-40B4-BE49-F238E27FC236}">
                    <a16:creationId xmlns:a16="http://schemas.microsoft.com/office/drawing/2014/main" id="{9E229353-B1EE-445F-8AC1-4065E1652F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4" y="3085"/>
                <a:ext cx="68" cy="113"/>
              </a:xfrm>
              <a:prstGeom prst="rect">
                <a:avLst/>
              </a:prstGeom>
              <a:gradFill rotWithShape="1">
                <a:gsLst>
                  <a:gs pos="0">
                    <a:srgbClr val="F0ECA2">
                      <a:gamma/>
                      <a:shade val="50980"/>
                      <a:invGamma/>
                    </a:srgbClr>
                  </a:gs>
                  <a:gs pos="50000">
                    <a:srgbClr val="F0ECA2"/>
                  </a:gs>
                  <a:gs pos="100000">
                    <a:srgbClr val="F0ECA2">
                      <a:gamma/>
                      <a:shade val="50980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5858" name="AutoShape 802">
              <a:extLst>
                <a:ext uri="{FF2B5EF4-FFF2-40B4-BE49-F238E27FC236}">
                  <a16:creationId xmlns:a16="http://schemas.microsoft.com/office/drawing/2014/main" id="{87DD2EF8-DA30-4B74-8BF0-DC5074CCD0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8" y="4212"/>
              <a:ext cx="204" cy="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808000">
                    <a:gamma/>
                    <a:shade val="46275"/>
                    <a:invGamma/>
                  </a:srgbClr>
                </a:gs>
                <a:gs pos="100000">
                  <a:srgbClr val="808000"/>
                </a:gs>
              </a:gsLst>
              <a:lin ang="5400000" scaled="1"/>
            </a:gradFill>
            <a:ln w="254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859" name="AutoShape 803">
              <a:extLst>
                <a:ext uri="{FF2B5EF4-FFF2-40B4-BE49-F238E27FC236}">
                  <a16:creationId xmlns:a16="http://schemas.microsoft.com/office/drawing/2014/main" id="{E5953FCC-58C7-4C32-B41B-F312CAB175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8" y="4231"/>
              <a:ext cx="204" cy="1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808000">
                    <a:gamma/>
                    <a:shade val="46275"/>
                    <a:invGamma/>
                  </a:srgbClr>
                </a:gs>
                <a:gs pos="100000">
                  <a:srgbClr val="808000"/>
                </a:gs>
              </a:gsLst>
              <a:lin ang="5400000" scaled="1"/>
            </a:gradFill>
            <a:ln w="254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5860" name="Group 804">
            <a:extLst>
              <a:ext uri="{FF2B5EF4-FFF2-40B4-BE49-F238E27FC236}">
                <a16:creationId xmlns:a16="http://schemas.microsoft.com/office/drawing/2014/main" id="{9D5A8679-A8C5-4387-90C8-AEB42748DB09}"/>
              </a:ext>
            </a:extLst>
          </p:cNvPr>
          <p:cNvGrpSpPr>
            <a:grpSpLocks/>
          </p:cNvGrpSpPr>
          <p:nvPr/>
        </p:nvGrpSpPr>
        <p:grpSpPr bwMode="auto">
          <a:xfrm>
            <a:off x="2865438" y="4724400"/>
            <a:ext cx="511175" cy="1582738"/>
            <a:chOff x="2290" y="2450"/>
            <a:chExt cx="658" cy="2040"/>
          </a:xfrm>
        </p:grpSpPr>
        <p:sp>
          <p:nvSpPr>
            <p:cNvPr id="45861" name="Rectangle 805">
              <a:extLst>
                <a:ext uri="{FF2B5EF4-FFF2-40B4-BE49-F238E27FC236}">
                  <a16:creationId xmlns:a16="http://schemas.microsoft.com/office/drawing/2014/main" id="{4F02E6BC-7BF6-40CE-A5EB-543120BBBA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0" y="2450"/>
              <a:ext cx="658" cy="2040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15686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5862" name="Group 806">
              <a:extLst>
                <a:ext uri="{FF2B5EF4-FFF2-40B4-BE49-F238E27FC236}">
                  <a16:creationId xmlns:a16="http://schemas.microsoft.com/office/drawing/2014/main" id="{45D8F9FC-DE0A-428B-BADC-553E179F52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13" y="2472"/>
              <a:ext cx="302" cy="1815"/>
              <a:chOff x="2336" y="2472"/>
              <a:chExt cx="302" cy="1815"/>
            </a:xfrm>
          </p:grpSpPr>
          <p:sp>
            <p:nvSpPr>
              <p:cNvPr id="45863" name="Rectangle 807">
                <a:extLst>
                  <a:ext uri="{FF2B5EF4-FFF2-40B4-BE49-F238E27FC236}">
                    <a16:creationId xmlns:a16="http://schemas.microsoft.com/office/drawing/2014/main" id="{4350E02C-5442-401B-863B-09FA3C4C81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6" y="2472"/>
                <a:ext cx="294" cy="1815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864" name="Rectangle 808">
                <a:extLst>
                  <a:ext uri="{FF2B5EF4-FFF2-40B4-BE49-F238E27FC236}">
                    <a16:creationId xmlns:a16="http://schemas.microsoft.com/office/drawing/2014/main" id="{537A7BD0-39E4-4FB7-A375-BEE424443C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9" y="2790"/>
                <a:ext cx="68" cy="45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865" name="Rectangle 809">
                <a:extLst>
                  <a:ext uri="{FF2B5EF4-FFF2-40B4-BE49-F238E27FC236}">
                    <a16:creationId xmlns:a16="http://schemas.microsoft.com/office/drawing/2014/main" id="{DBDD4A11-2DCD-40D4-80F0-A3756D2378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1" y="3266"/>
                <a:ext cx="23" cy="114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5866" name="Group 810">
                <a:extLst>
                  <a:ext uri="{FF2B5EF4-FFF2-40B4-BE49-F238E27FC236}">
                    <a16:creationId xmlns:a16="http://schemas.microsoft.com/office/drawing/2014/main" id="{AC893558-2184-4E20-B079-8A5B41A567B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65" y="3221"/>
                <a:ext cx="31" cy="31"/>
                <a:chOff x="5466" y="8664"/>
                <a:chExt cx="227" cy="227"/>
              </a:xfrm>
            </p:grpSpPr>
            <p:sp>
              <p:nvSpPr>
                <p:cNvPr id="45867" name="Oval 811">
                  <a:extLst>
                    <a:ext uri="{FF2B5EF4-FFF2-40B4-BE49-F238E27FC236}">
                      <a16:creationId xmlns:a16="http://schemas.microsoft.com/office/drawing/2014/main" id="{31F6D123-6D62-43D1-B3BE-FD24568F2B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5490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868" name="Oval 812">
                  <a:extLst>
                    <a:ext uri="{FF2B5EF4-FFF2-40B4-BE49-F238E27FC236}">
                      <a16:creationId xmlns:a16="http://schemas.microsoft.com/office/drawing/2014/main" id="{CCA3C704-3DAB-4B72-B41F-96E9BD30E4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869" name="Oval 813">
                  <a:extLst>
                    <a:ext uri="{FF2B5EF4-FFF2-40B4-BE49-F238E27FC236}">
                      <a16:creationId xmlns:a16="http://schemas.microsoft.com/office/drawing/2014/main" id="{B7DFD24A-D0F5-45E4-918D-20BE0CAB14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870" name="Rectangle 814">
                  <a:extLst>
                    <a:ext uri="{FF2B5EF4-FFF2-40B4-BE49-F238E27FC236}">
                      <a16:creationId xmlns:a16="http://schemas.microsoft.com/office/drawing/2014/main" id="{4320D55C-1974-497C-9881-C59C9ADEEC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5871" name="AutoShape 815">
                <a:extLst>
                  <a:ext uri="{FF2B5EF4-FFF2-40B4-BE49-F238E27FC236}">
                    <a16:creationId xmlns:a16="http://schemas.microsoft.com/office/drawing/2014/main" id="{B52F2D3A-A674-4C04-AC5E-662C9BE83A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358" y="3266"/>
                <a:ext cx="23" cy="114"/>
              </a:xfrm>
              <a:prstGeom prst="flowChartDelay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5872" name="Group 816">
                <a:extLst>
                  <a:ext uri="{FF2B5EF4-FFF2-40B4-BE49-F238E27FC236}">
                    <a16:creationId xmlns:a16="http://schemas.microsoft.com/office/drawing/2014/main" id="{9D06C3A0-0DF2-4FA8-8B65-88458D64B69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1" y="2518"/>
                <a:ext cx="204" cy="68"/>
                <a:chOff x="1406" y="2540"/>
                <a:chExt cx="227" cy="160"/>
              </a:xfrm>
            </p:grpSpPr>
            <p:sp>
              <p:nvSpPr>
                <p:cNvPr id="45873" name="AutoShape 817">
                  <a:extLst>
                    <a:ext uri="{FF2B5EF4-FFF2-40B4-BE49-F238E27FC236}">
                      <a16:creationId xmlns:a16="http://schemas.microsoft.com/office/drawing/2014/main" id="{BA6CF86F-0975-47B7-BEDB-DBFE49E5D8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40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874" name="AutoShape 818">
                  <a:extLst>
                    <a:ext uri="{FF2B5EF4-FFF2-40B4-BE49-F238E27FC236}">
                      <a16:creationId xmlns:a16="http://schemas.microsoft.com/office/drawing/2014/main" id="{E2E4EB3B-C390-48C5-BC4A-CCB640851C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86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875" name="AutoShape 819">
                  <a:extLst>
                    <a:ext uri="{FF2B5EF4-FFF2-40B4-BE49-F238E27FC236}">
                      <a16:creationId xmlns:a16="http://schemas.microsoft.com/office/drawing/2014/main" id="{36A5D3E1-65CA-4FBA-9BFE-25CD157ED4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31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876" name="AutoShape 820">
                  <a:extLst>
                    <a:ext uri="{FF2B5EF4-FFF2-40B4-BE49-F238E27FC236}">
                      <a16:creationId xmlns:a16="http://schemas.microsoft.com/office/drawing/2014/main" id="{86787755-33EE-4020-91B8-8902B814AC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77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5877" name="Group 821">
                <a:extLst>
                  <a:ext uri="{FF2B5EF4-FFF2-40B4-BE49-F238E27FC236}">
                    <a16:creationId xmlns:a16="http://schemas.microsoft.com/office/drawing/2014/main" id="{07F78079-D9C8-44AA-A9C2-DF206504150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30" y="4015"/>
                <a:ext cx="8" cy="68"/>
                <a:chOff x="1384" y="2722"/>
                <a:chExt cx="68" cy="476"/>
              </a:xfrm>
            </p:grpSpPr>
            <p:sp>
              <p:nvSpPr>
                <p:cNvPr id="45878" name="Rectangle 822">
                  <a:extLst>
                    <a:ext uri="{FF2B5EF4-FFF2-40B4-BE49-F238E27FC236}">
                      <a16:creationId xmlns:a16="http://schemas.microsoft.com/office/drawing/2014/main" id="{D3D38F16-A9AE-42DE-A63E-DA60F3AFA4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879" name="Rectangle 823">
                  <a:extLst>
                    <a:ext uri="{FF2B5EF4-FFF2-40B4-BE49-F238E27FC236}">
                      <a16:creationId xmlns:a16="http://schemas.microsoft.com/office/drawing/2014/main" id="{C53CFBAB-7AEB-4655-AF2E-79D90A202A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880" name="Rectangle 824">
                  <a:extLst>
                    <a:ext uri="{FF2B5EF4-FFF2-40B4-BE49-F238E27FC236}">
                      <a16:creationId xmlns:a16="http://schemas.microsoft.com/office/drawing/2014/main" id="{87B2A4E5-D0E6-4B7C-9259-0896CF5292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5881" name="Group 825">
                <a:extLst>
                  <a:ext uri="{FF2B5EF4-FFF2-40B4-BE49-F238E27FC236}">
                    <a16:creationId xmlns:a16="http://schemas.microsoft.com/office/drawing/2014/main" id="{FB3CDDEA-3DDB-45BF-B5C8-566454331B8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30" y="2676"/>
                <a:ext cx="8" cy="68"/>
                <a:chOff x="1384" y="2722"/>
                <a:chExt cx="68" cy="476"/>
              </a:xfrm>
            </p:grpSpPr>
            <p:sp>
              <p:nvSpPr>
                <p:cNvPr id="45882" name="Rectangle 826">
                  <a:extLst>
                    <a:ext uri="{FF2B5EF4-FFF2-40B4-BE49-F238E27FC236}">
                      <a16:creationId xmlns:a16="http://schemas.microsoft.com/office/drawing/2014/main" id="{C81940AB-D27F-4ABB-BF82-1DF27E1F8D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883" name="Rectangle 827">
                  <a:extLst>
                    <a:ext uri="{FF2B5EF4-FFF2-40B4-BE49-F238E27FC236}">
                      <a16:creationId xmlns:a16="http://schemas.microsoft.com/office/drawing/2014/main" id="{0C148E2E-FD30-4880-B467-29659676C9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884" name="Rectangle 828">
                  <a:extLst>
                    <a:ext uri="{FF2B5EF4-FFF2-40B4-BE49-F238E27FC236}">
                      <a16:creationId xmlns:a16="http://schemas.microsoft.com/office/drawing/2014/main" id="{A847621F-58DD-40E8-AFA6-91CCB304B8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5885" name="AutoShape 829">
                <a:extLst>
                  <a:ext uri="{FF2B5EF4-FFF2-40B4-BE49-F238E27FC236}">
                    <a16:creationId xmlns:a16="http://schemas.microsoft.com/office/drawing/2014/main" id="{2D3DF3B9-7C86-4D76-80B2-903705EBA6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1" y="4212"/>
                <a:ext cx="204" cy="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00">
                      <a:gamma/>
                      <a:shade val="46275"/>
                      <a:invGamma/>
                    </a:srgbClr>
                  </a:gs>
                  <a:gs pos="100000">
                    <a:srgbClr val="808000"/>
                  </a:gs>
                </a:gsLst>
                <a:lin ang="5400000" scaled="1"/>
              </a:gra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886" name="AutoShape 830">
                <a:extLst>
                  <a:ext uri="{FF2B5EF4-FFF2-40B4-BE49-F238E27FC236}">
                    <a16:creationId xmlns:a16="http://schemas.microsoft.com/office/drawing/2014/main" id="{CFFECCBC-E268-4248-BB9D-201226DA2B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1" y="4231"/>
                <a:ext cx="204" cy="1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00">
                      <a:gamma/>
                      <a:shade val="46275"/>
                      <a:invGamma/>
                    </a:srgbClr>
                  </a:gs>
                  <a:gs pos="100000">
                    <a:srgbClr val="808000"/>
                  </a:gs>
                </a:gsLst>
                <a:lin ang="5400000" scaled="1"/>
              </a:gra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887" name="Group 831">
              <a:extLst>
                <a:ext uri="{FF2B5EF4-FFF2-40B4-BE49-F238E27FC236}">
                  <a16:creationId xmlns:a16="http://schemas.microsoft.com/office/drawing/2014/main" id="{399BA9B1-0BB8-4815-8796-85B3BB66BC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31" y="2472"/>
              <a:ext cx="302" cy="1815"/>
              <a:chOff x="2336" y="2472"/>
              <a:chExt cx="302" cy="1815"/>
            </a:xfrm>
          </p:grpSpPr>
          <p:sp>
            <p:nvSpPr>
              <p:cNvPr id="45888" name="Rectangle 832">
                <a:extLst>
                  <a:ext uri="{FF2B5EF4-FFF2-40B4-BE49-F238E27FC236}">
                    <a16:creationId xmlns:a16="http://schemas.microsoft.com/office/drawing/2014/main" id="{81F44BAE-3D91-4D99-9627-A452F92F38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6" y="2472"/>
                <a:ext cx="294" cy="1815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889" name="Rectangle 833">
                <a:extLst>
                  <a:ext uri="{FF2B5EF4-FFF2-40B4-BE49-F238E27FC236}">
                    <a16:creationId xmlns:a16="http://schemas.microsoft.com/office/drawing/2014/main" id="{6ABC9DB2-2AC2-41E5-BBD5-636D8964F2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9" y="2790"/>
                <a:ext cx="68" cy="45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890" name="Rectangle 834">
                <a:extLst>
                  <a:ext uri="{FF2B5EF4-FFF2-40B4-BE49-F238E27FC236}">
                    <a16:creationId xmlns:a16="http://schemas.microsoft.com/office/drawing/2014/main" id="{3EDA2466-75FD-4A82-8BBE-FB6ADDEEF6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1" y="3266"/>
                <a:ext cx="23" cy="114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5891" name="Group 835">
                <a:extLst>
                  <a:ext uri="{FF2B5EF4-FFF2-40B4-BE49-F238E27FC236}">
                    <a16:creationId xmlns:a16="http://schemas.microsoft.com/office/drawing/2014/main" id="{40CDE39F-18D1-448E-864A-2F4CAE4DFC8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65" y="3221"/>
                <a:ext cx="31" cy="31"/>
                <a:chOff x="5466" y="8664"/>
                <a:chExt cx="227" cy="227"/>
              </a:xfrm>
            </p:grpSpPr>
            <p:sp>
              <p:nvSpPr>
                <p:cNvPr id="45892" name="Oval 836">
                  <a:extLst>
                    <a:ext uri="{FF2B5EF4-FFF2-40B4-BE49-F238E27FC236}">
                      <a16:creationId xmlns:a16="http://schemas.microsoft.com/office/drawing/2014/main" id="{B291E556-0501-4825-8553-D41CA8B519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5490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893" name="Oval 837">
                  <a:extLst>
                    <a:ext uri="{FF2B5EF4-FFF2-40B4-BE49-F238E27FC236}">
                      <a16:creationId xmlns:a16="http://schemas.microsoft.com/office/drawing/2014/main" id="{B67E72EE-F821-4641-9514-7EFFDC49D1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894" name="Oval 838">
                  <a:extLst>
                    <a:ext uri="{FF2B5EF4-FFF2-40B4-BE49-F238E27FC236}">
                      <a16:creationId xmlns:a16="http://schemas.microsoft.com/office/drawing/2014/main" id="{EDA2DA10-15BF-4BA2-B523-229DB5A4F6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895" name="Rectangle 839">
                  <a:extLst>
                    <a:ext uri="{FF2B5EF4-FFF2-40B4-BE49-F238E27FC236}">
                      <a16:creationId xmlns:a16="http://schemas.microsoft.com/office/drawing/2014/main" id="{3D176409-9337-4C83-871D-BE57B57CF1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5896" name="AutoShape 840">
                <a:extLst>
                  <a:ext uri="{FF2B5EF4-FFF2-40B4-BE49-F238E27FC236}">
                    <a16:creationId xmlns:a16="http://schemas.microsoft.com/office/drawing/2014/main" id="{CC942913-B978-4CD7-B2E3-54339F6BC7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358" y="3266"/>
                <a:ext cx="23" cy="114"/>
              </a:xfrm>
              <a:prstGeom prst="flowChartDelay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5897" name="Group 841">
                <a:extLst>
                  <a:ext uri="{FF2B5EF4-FFF2-40B4-BE49-F238E27FC236}">
                    <a16:creationId xmlns:a16="http://schemas.microsoft.com/office/drawing/2014/main" id="{3EDD65C9-7409-4984-9CF0-6455CDC3D99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1" y="2518"/>
                <a:ext cx="204" cy="68"/>
                <a:chOff x="1406" y="2540"/>
                <a:chExt cx="227" cy="160"/>
              </a:xfrm>
            </p:grpSpPr>
            <p:sp>
              <p:nvSpPr>
                <p:cNvPr id="45898" name="AutoShape 842">
                  <a:extLst>
                    <a:ext uri="{FF2B5EF4-FFF2-40B4-BE49-F238E27FC236}">
                      <a16:creationId xmlns:a16="http://schemas.microsoft.com/office/drawing/2014/main" id="{F5531824-32FB-4010-94F1-FBCC93E7B6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40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899" name="AutoShape 843">
                  <a:extLst>
                    <a:ext uri="{FF2B5EF4-FFF2-40B4-BE49-F238E27FC236}">
                      <a16:creationId xmlns:a16="http://schemas.microsoft.com/office/drawing/2014/main" id="{44AA03E6-B4AF-4B25-98FF-B3855E5771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86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00" name="AutoShape 844">
                  <a:extLst>
                    <a:ext uri="{FF2B5EF4-FFF2-40B4-BE49-F238E27FC236}">
                      <a16:creationId xmlns:a16="http://schemas.microsoft.com/office/drawing/2014/main" id="{0716C4C8-FA3F-48B9-82B9-FEFE490271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31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01" name="AutoShape 845">
                  <a:extLst>
                    <a:ext uri="{FF2B5EF4-FFF2-40B4-BE49-F238E27FC236}">
                      <a16:creationId xmlns:a16="http://schemas.microsoft.com/office/drawing/2014/main" id="{4F0D34A9-DB91-44C4-B84B-47924901F6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77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5902" name="Group 846">
                <a:extLst>
                  <a:ext uri="{FF2B5EF4-FFF2-40B4-BE49-F238E27FC236}">
                    <a16:creationId xmlns:a16="http://schemas.microsoft.com/office/drawing/2014/main" id="{EF53D022-8ED4-4BC1-AF92-077BD705880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30" y="4015"/>
                <a:ext cx="8" cy="68"/>
                <a:chOff x="1384" y="2722"/>
                <a:chExt cx="68" cy="476"/>
              </a:xfrm>
            </p:grpSpPr>
            <p:sp>
              <p:nvSpPr>
                <p:cNvPr id="45903" name="Rectangle 847">
                  <a:extLst>
                    <a:ext uri="{FF2B5EF4-FFF2-40B4-BE49-F238E27FC236}">
                      <a16:creationId xmlns:a16="http://schemas.microsoft.com/office/drawing/2014/main" id="{684B670D-C2F2-4380-821C-9DAE90CC14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04" name="Rectangle 848">
                  <a:extLst>
                    <a:ext uri="{FF2B5EF4-FFF2-40B4-BE49-F238E27FC236}">
                      <a16:creationId xmlns:a16="http://schemas.microsoft.com/office/drawing/2014/main" id="{3AEAB98B-127E-4FCC-ADF5-3561E1048C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05" name="Rectangle 849">
                  <a:extLst>
                    <a:ext uri="{FF2B5EF4-FFF2-40B4-BE49-F238E27FC236}">
                      <a16:creationId xmlns:a16="http://schemas.microsoft.com/office/drawing/2014/main" id="{DBE76AD0-E237-41D4-940C-C4279C8F8A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5906" name="Group 850">
                <a:extLst>
                  <a:ext uri="{FF2B5EF4-FFF2-40B4-BE49-F238E27FC236}">
                    <a16:creationId xmlns:a16="http://schemas.microsoft.com/office/drawing/2014/main" id="{C2E6CC38-229A-4E2E-A18E-994F8E986A6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30" y="2676"/>
                <a:ext cx="8" cy="68"/>
                <a:chOff x="1384" y="2722"/>
                <a:chExt cx="68" cy="476"/>
              </a:xfrm>
            </p:grpSpPr>
            <p:sp>
              <p:nvSpPr>
                <p:cNvPr id="45907" name="Rectangle 851">
                  <a:extLst>
                    <a:ext uri="{FF2B5EF4-FFF2-40B4-BE49-F238E27FC236}">
                      <a16:creationId xmlns:a16="http://schemas.microsoft.com/office/drawing/2014/main" id="{58C9DA0D-3915-4BA8-9C7D-AB31EBEDE1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08" name="Rectangle 852">
                  <a:extLst>
                    <a:ext uri="{FF2B5EF4-FFF2-40B4-BE49-F238E27FC236}">
                      <a16:creationId xmlns:a16="http://schemas.microsoft.com/office/drawing/2014/main" id="{F24FD8B8-0D47-4218-B8DA-59BAED704F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09" name="Rectangle 853">
                  <a:extLst>
                    <a:ext uri="{FF2B5EF4-FFF2-40B4-BE49-F238E27FC236}">
                      <a16:creationId xmlns:a16="http://schemas.microsoft.com/office/drawing/2014/main" id="{56758C36-1FAC-4FE9-BDC3-67A833C18A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5910" name="AutoShape 854">
                <a:extLst>
                  <a:ext uri="{FF2B5EF4-FFF2-40B4-BE49-F238E27FC236}">
                    <a16:creationId xmlns:a16="http://schemas.microsoft.com/office/drawing/2014/main" id="{567732DE-B3F6-4D3D-AFC5-D0EDD38F84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1" y="4212"/>
                <a:ext cx="204" cy="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00">
                      <a:gamma/>
                      <a:shade val="46275"/>
                      <a:invGamma/>
                    </a:srgbClr>
                  </a:gs>
                  <a:gs pos="100000">
                    <a:srgbClr val="808000"/>
                  </a:gs>
                </a:gsLst>
                <a:lin ang="5400000" scaled="1"/>
              </a:gra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911" name="AutoShape 855">
                <a:extLst>
                  <a:ext uri="{FF2B5EF4-FFF2-40B4-BE49-F238E27FC236}">
                    <a16:creationId xmlns:a16="http://schemas.microsoft.com/office/drawing/2014/main" id="{D2BE6CEA-10D3-4873-A725-CA7A8500F8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1" y="4231"/>
                <a:ext cx="204" cy="1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00">
                      <a:gamma/>
                      <a:shade val="46275"/>
                      <a:invGamma/>
                    </a:srgbClr>
                  </a:gs>
                  <a:gs pos="100000">
                    <a:srgbClr val="808000"/>
                  </a:gs>
                </a:gsLst>
                <a:lin ang="5400000" scaled="1"/>
              </a:gra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5912" name="Group 856">
            <a:extLst>
              <a:ext uri="{FF2B5EF4-FFF2-40B4-BE49-F238E27FC236}">
                <a16:creationId xmlns:a16="http://schemas.microsoft.com/office/drawing/2014/main" id="{B274379F-D364-45CB-AE9A-D51C139F425A}"/>
              </a:ext>
            </a:extLst>
          </p:cNvPr>
          <p:cNvGrpSpPr>
            <a:grpSpLocks/>
          </p:cNvGrpSpPr>
          <p:nvPr/>
        </p:nvGrpSpPr>
        <p:grpSpPr bwMode="auto">
          <a:xfrm>
            <a:off x="4592638" y="4724400"/>
            <a:ext cx="757237" cy="1582738"/>
            <a:chOff x="2993" y="2450"/>
            <a:chExt cx="976" cy="2040"/>
          </a:xfrm>
        </p:grpSpPr>
        <p:sp>
          <p:nvSpPr>
            <p:cNvPr id="45913" name="Rectangle 857">
              <a:extLst>
                <a:ext uri="{FF2B5EF4-FFF2-40B4-BE49-F238E27FC236}">
                  <a16:creationId xmlns:a16="http://schemas.microsoft.com/office/drawing/2014/main" id="{B3E0D14C-E094-4C59-8AE2-152DEF8466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3" y="2450"/>
              <a:ext cx="976" cy="2040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15686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5914" name="Group 858">
              <a:extLst>
                <a:ext uri="{FF2B5EF4-FFF2-40B4-BE49-F238E27FC236}">
                  <a16:creationId xmlns:a16="http://schemas.microsoft.com/office/drawing/2014/main" id="{3B7AB356-4904-42A5-B64D-0F5DD1ACD5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6" y="2472"/>
              <a:ext cx="302" cy="1815"/>
              <a:chOff x="2336" y="2472"/>
              <a:chExt cx="302" cy="1815"/>
            </a:xfrm>
          </p:grpSpPr>
          <p:sp>
            <p:nvSpPr>
              <p:cNvPr id="45915" name="Rectangle 859">
                <a:extLst>
                  <a:ext uri="{FF2B5EF4-FFF2-40B4-BE49-F238E27FC236}">
                    <a16:creationId xmlns:a16="http://schemas.microsoft.com/office/drawing/2014/main" id="{D0F51146-5E90-49E4-A7D4-E2CD2FD70C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6" y="2472"/>
                <a:ext cx="294" cy="1815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916" name="Rectangle 860">
                <a:extLst>
                  <a:ext uri="{FF2B5EF4-FFF2-40B4-BE49-F238E27FC236}">
                    <a16:creationId xmlns:a16="http://schemas.microsoft.com/office/drawing/2014/main" id="{0B0D0797-847A-4773-AE7A-69B52112F3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9" y="2790"/>
                <a:ext cx="68" cy="45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917" name="Rectangle 861">
                <a:extLst>
                  <a:ext uri="{FF2B5EF4-FFF2-40B4-BE49-F238E27FC236}">
                    <a16:creationId xmlns:a16="http://schemas.microsoft.com/office/drawing/2014/main" id="{ED45CB6F-929F-47C8-BFF1-FE979ED88D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1" y="3266"/>
                <a:ext cx="23" cy="114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5918" name="Group 862">
                <a:extLst>
                  <a:ext uri="{FF2B5EF4-FFF2-40B4-BE49-F238E27FC236}">
                    <a16:creationId xmlns:a16="http://schemas.microsoft.com/office/drawing/2014/main" id="{1DE6F2F7-4DF5-43FA-B56D-D43C60A64C1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65" y="3221"/>
                <a:ext cx="31" cy="31"/>
                <a:chOff x="5466" y="8664"/>
                <a:chExt cx="227" cy="227"/>
              </a:xfrm>
            </p:grpSpPr>
            <p:sp>
              <p:nvSpPr>
                <p:cNvPr id="45919" name="Oval 863">
                  <a:extLst>
                    <a:ext uri="{FF2B5EF4-FFF2-40B4-BE49-F238E27FC236}">
                      <a16:creationId xmlns:a16="http://schemas.microsoft.com/office/drawing/2014/main" id="{F45776A5-2961-47CB-ACAC-6A2A82FD83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5490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20" name="Oval 864">
                  <a:extLst>
                    <a:ext uri="{FF2B5EF4-FFF2-40B4-BE49-F238E27FC236}">
                      <a16:creationId xmlns:a16="http://schemas.microsoft.com/office/drawing/2014/main" id="{76AB5F88-2F83-4522-822C-D552669A49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21" name="Oval 865">
                  <a:extLst>
                    <a:ext uri="{FF2B5EF4-FFF2-40B4-BE49-F238E27FC236}">
                      <a16:creationId xmlns:a16="http://schemas.microsoft.com/office/drawing/2014/main" id="{1712F129-D9F0-4956-B88B-ED22CACCC9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22" name="Rectangle 866">
                  <a:extLst>
                    <a:ext uri="{FF2B5EF4-FFF2-40B4-BE49-F238E27FC236}">
                      <a16:creationId xmlns:a16="http://schemas.microsoft.com/office/drawing/2014/main" id="{7E19A89B-23A4-42A1-8EF4-F960458751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5923" name="AutoShape 867">
                <a:extLst>
                  <a:ext uri="{FF2B5EF4-FFF2-40B4-BE49-F238E27FC236}">
                    <a16:creationId xmlns:a16="http://schemas.microsoft.com/office/drawing/2014/main" id="{90B3E2B0-82CE-49F7-B402-129C4C3887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358" y="3266"/>
                <a:ext cx="23" cy="114"/>
              </a:xfrm>
              <a:prstGeom prst="flowChartDelay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5924" name="Group 868">
                <a:extLst>
                  <a:ext uri="{FF2B5EF4-FFF2-40B4-BE49-F238E27FC236}">
                    <a16:creationId xmlns:a16="http://schemas.microsoft.com/office/drawing/2014/main" id="{11573871-4C27-42E6-9B4E-F00726715CD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1" y="2518"/>
                <a:ext cx="204" cy="68"/>
                <a:chOff x="1406" y="2540"/>
                <a:chExt cx="227" cy="160"/>
              </a:xfrm>
            </p:grpSpPr>
            <p:sp>
              <p:nvSpPr>
                <p:cNvPr id="45925" name="AutoShape 869">
                  <a:extLst>
                    <a:ext uri="{FF2B5EF4-FFF2-40B4-BE49-F238E27FC236}">
                      <a16:creationId xmlns:a16="http://schemas.microsoft.com/office/drawing/2014/main" id="{B0B40E60-5DE2-4105-A07D-8B44B4F44F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40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26" name="AutoShape 870">
                  <a:extLst>
                    <a:ext uri="{FF2B5EF4-FFF2-40B4-BE49-F238E27FC236}">
                      <a16:creationId xmlns:a16="http://schemas.microsoft.com/office/drawing/2014/main" id="{3CC6731D-D575-4ECC-A6CE-EE2ED7183F2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86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27" name="AutoShape 871">
                  <a:extLst>
                    <a:ext uri="{FF2B5EF4-FFF2-40B4-BE49-F238E27FC236}">
                      <a16:creationId xmlns:a16="http://schemas.microsoft.com/office/drawing/2014/main" id="{AA0D1D65-6E9D-4A4E-8432-5BB581A8BF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31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28" name="AutoShape 872">
                  <a:extLst>
                    <a:ext uri="{FF2B5EF4-FFF2-40B4-BE49-F238E27FC236}">
                      <a16:creationId xmlns:a16="http://schemas.microsoft.com/office/drawing/2014/main" id="{AAC0F514-7D2C-407E-9771-34978755EC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77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5929" name="Group 873">
                <a:extLst>
                  <a:ext uri="{FF2B5EF4-FFF2-40B4-BE49-F238E27FC236}">
                    <a16:creationId xmlns:a16="http://schemas.microsoft.com/office/drawing/2014/main" id="{F1B238FD-D63D-4123-B6CF-6B80D833708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30" y="4015"/>
                <a:ext cx="8" cy="68"/>
                <a:chOff x="1384" y="2722"/>
                <a:chExt cx="68" cy="476"/>
              </a:xfrm>
            </p:grpSpPr>
            <p:sp>
              <p:nvSpPr>
                <p:cNvPr id="45930" name="Rectangle 874">
                  <a:extLst>
                    <a:ext uri="{FF2B5EF4-FFF2-40B4-BE49-F238E27FC236}">
                      <a16:creationId xmlns:a16="http://schemas.microsoft.com/office/drawing/2014/main" id="{B6EE9069-EF56-4C47-8D7A-B3C06884B9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31" name="Rectangle 875">
                  <a:extLst>
                    <a:ext uri="{FF2B5EF4-FFF2-40B4-BE49-F238E27FC236}">
                      <a16:creationId xmlns:a16="http://schemas.microsoft.com/office/drawing/2014/main" id="{E606460C-E60E-489C-85F6-0254336F27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32" name="Rectangle 876">
                  <a:extLst>
                    <a:ext uri="{FF2B5EF4-FFF2-40B4-BE49-F238E27FC236}">
                      <a16:creationId xmlns:a16="http://schemas.microsoft.com/office/drawing/2014/main" id="{750DC272-C56D-4B85-8187-0D2D41F30F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5933" name="Group 877">
                <a:extLst>
                  <a:ext uri="{FF2B5EF4-FFF2-40B4-BE49-F238E27FC236}">
                    <a16:creationId xmlns:a16="http://schemas.microsoft.com/office/drawing/2014/main" id="{6426D398-E374-4FFF-B567-BB9B1E71EFF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30" y="2676"/>
                <a:ext cx="8" cy="68"/>
                <a:chOff x="1384" y="2722"/>
                <a:chExt cx="68" cy="476"/>
              </a:xfrm>
            </p:grpSpPr>
            <p:sp>
              <p:nvSpPr>
                <p:cNvPr id="45934" name="Rectangle 878">
                  <a:extLst>
                    <a:ext uri="{FF2B5EF4-FFF2-40B4-BE49-F238E27FC236}">
                      <a16:creationId xmlns:a16="http://schemas.microsoft.com/office/drawing/2014/main" id="{6F448150-6879-46CD-8B5D-F2375AD66D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35" name="Rectangle 879">
                  <a:extLst>
                    <a:ext uri="{FF2B5EF4-FFF2-40B4-BE49-F238E27FC236}">
                      <a16:creationId xmlns:a16="http://schemas.microsoft.com/office/drawing/2014/main" id="{E6367DAC-78BA-40FC-97FC-B42BF46128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36" name="Rectangle 880">
                  <a:extLst>
                    <a:ext uri="{FF2B5EF4-FFF2-40B4-BE49-F238E27FC236}">
                      <a16:creationId xmlns:a16="http://schemas.microsoft.com/office/drawing/2014/main" id="{E180FBAC-7DDB-410B-9E27-EA22BDE7F7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5937" name="AutoShape 881">
                <a:extLst>
                  <a:ext uri="{FF2B5EF4-FFF2-40B4-BE49-F238E27FC236}">
                    <a16:creationId xmlns:a16="http://schemas.microsoft.com/office/drawing/2014/main" id="{AA2565C2-724E-4BF0-9FC4-A04FF2EC61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1" y="4212"/>
                <a:ext cx="204" cy="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00">
                      <a:gamma/>
                      <a:shade val="46275"/>
                      <a:invGamma/>
                    </a:srgbClr>
                  </a:gs>
                  <a:gs pos="100000">
                    <a:srgbClr val="808000"/>
                  </a:gs>
                </a:gsLst>
                <a:lin ang="5400000" scaled="1"/>
              </a:gra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938" name="AutoShape 882">
                <a:extLst>
                  <a:ext uri="{FF2B5EF4-FFF2-40B4-BE49-F238E27FC236}">
                    <a16:creationId xmlns:a16="http://schemas.microsoft.com/office/drawing/2014/main" id="{6668E1F2-69DF-46BA-8852-320EA91978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1" y="4231"/>
                <a:ext cx="204" cy="1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00">
                      <a:gamma/>
                      <a:shade val="46275"/>
                      <a:invGamma/>
                    </a:srgbClr>
                  </a:gs>
                  <a:gs pos="100000">
                    <a:srgbClr val="808000"/>
                  </a:gs>
                </a:gsLst>
                <a:lin ang="5400000" scaled="1"/>
              </a:gra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939" name="Group 883">
              <a:extLst>
                <a:ext uri="{FF2B5EF4-FFF2-40B4-BE49-F238E27FC236}">
                  <a16:creationId xmlns:a16="http://schemas.microsoft.com/office/drawing/2014/main" id="{861AFFF2-229B-43AA-B222-40E84E3D89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34" y="2472"/>
              <a:ext cx="302" cy="1815"/>
              <a:chOff x="2336" y="2472"/>
              <a:chExt cx="302" cy="1815"/>
            </a:xfrm>
          </p:grpSpPr>
          <p:sp>
            <p:nvSpPr>
              <p:cNvPr id="45940" name="Rectangle 884">
                <a:extLst>
                  <a:ext uri="{FF2B5EF4-FFF2-40B4-BE49-F238E27FC236}">
                    <a16:creationId xmlns:a16="http://schemas.microsoft.com/office/drawing/2014/main" id="{28FDF9F4-12CD-455D-BFCC-92255DC52B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6" y="2472"/>
                <a:ext cx="294" cy="1815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941" name="Rectangle 885">
                <a:extLst>
                  <a:ext uri="{FF2B5EF4-FFF2-40B4-BE49-F238E27FC236}">
                    <a16:creationId xmlns:a16="http://schemas.microsoft.com/office/drawing/2014/main" id="{534C6693-2DE6-4744-8099-0AA3E39B5F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9" y="2790"/>
                <a:ext cx="68" cy="45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942" name="Rectangle 886">
                <a:extLst>
                  <a:ext uri="{FF2B5EF4-FFF2-40B4-BE49-F238E27FC236}">
                    <a16:creationId xmlns:a16="http://schemas.microsoft.com/office/drawing/2014/main" id="{D9036B62-8D89-4848-AAEB-7B5625F1DD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1" y="3266"/>
                <a:ext cx="23" cy="114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5943" name="Group 887">
                <a:extLst>
                  <a:ext uri="{FF2B5EF4-FFF2-40B4-BE49-F238E27FC236}">
                    <a16:creationId xmlns:a16="http://schemas.microsoft.com/office/drawing/2014/main" id="{7745D085-71FF-484E-B595-34A3FFB0A17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65" y="3221"/>
                <a:ext cx="31" cy="31"/>
                <a:chOff x="5466" y="8664"/>
                <a:chExt cx="227" cy="227"/>
              </a:xfrm>
            </p:grpSpPr>
            <p:sp>
              <p:nvSpPr>
                <p:cNvPr id="45944" name="Oval 888">
                  <a:extLst>
                    <a:ext uri="{FF2B5EF4-FFF2-40B4-BE49-F238E27FC236}">
                      <a16:creationId xmlns:a16="http://schemas.microsoft.com/office/drawing/2014/main" id="{9AB76E04-5344-4786-8FF8-E4E584CB0B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5490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45" name="Oval 889">
                  <a:extLst>
                    <a:ext uri="{FF2B5EF4-FFF2-40B4-BE49-F238E27FC236}">
                      <a16:creationId xmlns:a16="http://schemas.microsoft.com/office/drawing/2014/main" id="{5CB4E808-F73F-4FD4-9BC0-5CADC9C83C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46" name="Oval 890">
                  <a:extLst>
                    <a:ext uri="{FF2B5EF4-FFF2-40B4-BE49-F238E27FC236}">
                      <a16:creationId xmlns:a16="http://schemas.microsoft.com/office/drawing/2014/main" id="{86D17E69-7E8D-4AAA-B9DA-8DD0686156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47" name="Rectangle 891">
                  <a:extLst>
                    <a:ext uri="{FF2B5EF4-FFF2-40B4-BE49-F238E27FC236}">
                      <a16:creationId xmlns:a16="http://schemas.microsoft.com/office/drawing/2014/main" id="{FB0B375D-80E2-4781-9090-71BEFC8E71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5948" name="AutoShape 892">
                <a:extLst>
                  <a:ext uri="{FF2B5EF4-FFF2-40B4-BE49-F238E27FC236}">
                    <a16:creationId xmlns:a16="http://schemas.microsoft.com/office/drawing/2014/main" id="{0392A96D-0A6D-4B89-B077-3280C8027A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358" y="3266"/>
                <a:ext cx="23" cy="114"/>
              </a:xfrm>
              <a:prstGeom prst="flowChartDelay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5949" name="Group 893">
                <a:extLst>
                  <a:ext uri="{FF2B5EF4-FFF2-40B4-BE49-F238E27FC236}">
                    <a16:creationId xmlns:a16="http://schemas.microsoft.com/office/drawing/2014/main" id="{319428D2-4238-418C-85F1-EEC70930E7B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1" y="2518"/>
                <a:ext cx="204" cy="68"/>
                <a:chOff x="1406" y="2540"/>
                <a:chExt cx="227" cy="160"/>
              </a:xfrm>
            </p:grpSpPr>
            <p:sp>
              <p:nvSpPr>
                <p:cNvPr id="45950" name="AutoShape 894">
                  <a:extLst>
                    <a:ext uri="{FF2B5EF4-FFF2-40B4-BE49-F238E27FC236}">
                      <a16:creationId xmlns:a16="http://schemas.microsoft.com/office/drawing/2014/main" id="{77EEF82E-F239-48F0-A30A-802F811514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40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51" name="AutoShape 895">
                  <a:extLst>
                    <a:ext uri="{FF2B5EF4-FFF2-40B4-BE49-F238E27FC236}">
                      <a16:creationId xmlns:a16="http://schemas.microsoft.com/office/drawing/2014/main" id="{6FD0443A-2AB3-405A-94E1-682F3709D3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86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52" name="AutoShape 896">
                  <a:extLst>
                    <a:ext uri="{FF2B5EF4-FFF2-40B4-BE49-F238E27FC236}">
                      <a16:creationId xmlns:a16="http://schemas.microsoft.com/office/drawing/2014/main" id="{7361DEB8-3B62-4A8D-AE2B-31A3D01D7A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31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53" name="AutoShape 897">
                  <a:extLst>
                    <a:ext uri="{FF2B5EF4-FFF2-40B4-BE49-F238E27FC236}">
                      <a16:creationId xmlns:a16="http://schemas.microsoft.com/office/drawing/2014/main" id="{16505C64-1F3E-4CAD-99BB-33FC12B333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77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5954" name="Group 898">
                <a:extLst>
                  <a:ext uri="{FF2B5EF4-FFF2-40B4-BE49-F238E27FC236}">
                    <a16:creationId xmlns:a16="http://schemas.microsoft.com/office/drawing/2014/main" id="{69EB840E-CEE0-4E02-9C9C-2F833B3571F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30" y="4015"/>
                <a:ext cx="8" cy="68"/>
                <a:chOff x="1384" y="2722"/>
                <a:chExt cx="68" cy="476"/>
              </a:xfrm>
            </p:grpSpPr>
            <p:sp>
              <p:nvSpPr>
                <p:cNvPr id="45955" name="Rectangle 899">
                  <a:extLst>
                    <a:ext uri="{FF2B5EF4-FFF2-40B4-BE49-F238E27FC236}">
                      <a16:creationId xmlns:a16="http://schemas.microsoft.com/office/drawing/2014/main" id="{7E3ACCA3-80A6-41EE-A178-32A2053333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56" name="Rectangle 900">
                  <a:extLst>
                    <a:ext uri="{FF2B5EF4-FFF2-40B4-BE49-F238E27FC236}">
                      <a16:creationId xmlns:a16="http://schemas.microsoft.com/office/drawing/2014/main" id="{56775D75-D8DA-40A8-9B8D-0B5DD19D69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57" name="Rectangle 901">
                  <a:extLst>
                    <a:ext uri="{FF2B5EF4-FFF2-40B4-BE49-F238E27FC236}">
                      <a16:creationId xmlns:a16="http://schemas.microsoft.com/office/drawing/2014/main" id="{99954E38-2237-4CC0-91E5-AFD3A4D038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5958" name="Group 902">
                <a:extLst>
                  <a:ext uri="{FF2B5EF4-FFF2-40B4-BE49-F238E27FC236}">
                    <a16:creationId xmlns:a16="http://schemas.microsoft.com/office/drawing/2014/main" id="{A06E820E-B6C6-4F7C-AECE-C5A94AAEB14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30" y="2676"/>
                <a:ext cx="8" cy="68"/>
                <a:chOff x="1384" y="2722"/>
                <a:chExt cx="68" cy="476"/>
              </a:xfrm>
            </p:grpSpPr>
            <p:sp>
              <p:nvSpPr>
                <p:cNvPr id="45959" name="Rectangle 903">
                  <a:extLst>
                    <a:ext uri="{FF2B5EF4-FFF2-40B4-BE49-F238E27FC236}">
                      <a16:creationId xmlns:a16="http://schemas.microsoft.com/office/drawing/2014/main" id="{99ED4EC3-F1BD-459F-B457-E2943D3B36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60" name="Rectangle 904">
                  <a:extLst>
                    <a:ext uri="{FF2B5EF4-FFF2-40B4-BE49-F238E27FC236}">
                      <a16:creationId xmlns:a16="http://schemas.microsoft.com/office/drawing/2014/main" id="{77F68AEC-C531-48F9-9942-B58B37B2EB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61" name="Rectangle 905">
                  <a:extLst>
                    <a:ext uri="{FF2B5EF4-FFF2-40B4-BE49-F238E27FC236}">
                      <a16:creationId xmlns:a16="http://schemas.microsoft.com/office/drawing/2014/main" id="{2BB17B7C-DB1D-4935-A2D8-5F2331DC6E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5962" name="AutoShape 906">
                <a:extLst>
                  <a:ext uri="{FF2B5EF4-FFF2-40B4-BE49-F238E27FC236}">
                    <a16:creationId xmlns:a16="http://schemas.microsoft.com/office/drawing/2014/main" id="{B2FB8133-DC57-4585-9B18-A39A76AE7F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1" y="4212"/>
                <a:ext cx="204" cy="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00">
                      <a:gamma/>
                      <a:shade val="46275"/>
                      <a:invGamma/>
                    </a:srgbClr>
                  </a:gs>
                  <a:gs pos="100000">
                    <a:srgbClr val="808000"/>
                  </a:gs>
                </a:gsLst>
                <a:lin ang="5400000" scaled="1"/>
              </a:gra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963" name="AutoShape 907">
                <a:extLst>
                  <a:ext uri="{FF2B5EF4-FFF2-40B4-BE49-F238E27FC236}">
                    <a16:creationId xmlns:a16="http://schemas.microsoft.com/office/drawing/2014/main" id="{8CFC827A-6C56-4C43-A30F-123026FD29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1" y="4231"/>
                <a:ext cx="204" cy="1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00">
                      <a:gamma/>
                      <a:shade val="46275"/>
                      <a:invGamma/>
                    </a:srgbClr>
                  </a:gs>
                  <a:gs pos="100000">
                    <a:srgbClr val="808000"/>
                  </a:gs>
                </a:gsLst>
                <a:lin ang="5400000" scaled="1"/>
              </a:gra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964" name="Group 908">
              <a:extLst>
                <a:ext uri="{FF2B5EF4-FFF2-40B4-BE49-F238E27FC236}">
                  <a16:creationId xmlns:a16="http://schemas.microsoft.com/office/drawing/2014/main" id="{55272A82-836D-415A-8631-0876CB6A5F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52" y="2472"/>
              <a:ext cx="302" cy="1815"/>
              <a:chOff x="2336" y="2472"/>
              <a:chExt cx="302" cy="1815"/>
            </a:xfrm>
          </p:grpSpPr>
          <p:sp>
            <p:nvSpPr>
              <p:cNvPr id="45965" name="Rectangle 909">
                <a:extLst>
                  <a:ext uri="{FF2B5EF4-FFF2-40B4-BE49-F238E27FC236}">
                    <a16:creationId xmlns:a16="http://schemas.microsoft.com/office/drawing/2014/main" id="{28FD73B2-56F4-478F-A603-7E66AD830A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6" y="2472"/>
                <a:ext cx="294" cy="1815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966" name="Rectangle 910">
                <a:extLst>
                  <a:ext uri="{FF2B5EF4-FFF2-40B4-BE49-F238E27FC236}">
                    <a16:creationId xmlns:a16="http://schemas.microsoft.com/office/drawing/2014/main" id="{4D85B9E5-8C33-4749-91A0-7BDF7F5763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9" y="2790"/>
                <a:ext cx="68" cy="45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967" name="Rectangle 911">
                <a:extLst>
                  <a:ext uri="{FF2B5EF4-FFF2-40B4-BE49-F238E27FC236}">
                    <a16:creationId xmlns:a16="http://schemas.microsoft.com/office/drawing/2014/main" id="{D83BB72F-82C2-4503-B897-F5B43B9BF2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1" y="3266"/>
                <a:ext cx="23" cy="114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5968" name="Group 912">
                <a:extLst>
                  <a:ext uri="{FF2B5EF4-FFF2-40B4-BE49-F238E27FC236}">
                    <a16:creationId xmlns:a16="http://schemas.microsoft.com/office/drawing/2014/main" id="{DDEC8651-05C7-4722-84C2-B3D7CC9A14E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65" y="3221"/>
                <a:ext cx="31" cy="31"/>
                <a:chOff x="5466" y="8664"/>
                <a:chExt cx="227" cy="227"/>
              </a:xfrm>
            </p:grpSpPr>
            <p:sp>
              <p:nvSpPr>
                <p:cNvPr id="45969" name="Oval 913">
                  <a:extLst>
                    <a:ext uri="{FF2B5EF4-FFF2-40B4-BE49-F238E27FC236}">
                      <a16:creationId xmlns:a16="http://schemas.microsoft.com/office/drawing/2014/main" id="{64810317-1692-4416-883E-2B93407B3F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5490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70" name="Oval 914">
                  <a:extLst>
                    <a:ext uri="{FF2B5EF4-FFF2-40B4-BE49-F238E27FC236}">
                      <a16:creationId xmlns:a16="http://schemas.microsoft.com/office/drawing/2014/main" id="{8BEAB75E-F9C5-4A1C-8B1D-0F5470E598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71" name="Oval 915">
                  <a:extLst>
                    <a:ext uri="{FF2B5EF4-FFF2-40B4-BE49-F238E27FC236}">
                      <a16:creationId xmlns:a16="http://schemas.microsoft.com/office/drawing/2014/main" id="{5BA243E0-CE15-47F4-B9A5-7A54405160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72" name="Rectangle 916">
                  <a:extLst>
                    <a:ext uri="{FF2B5EF4-FFF2-40B4-BE49-F238E27FC236}">
                      <a16:creationId xmlns:a16="http://schemas.microsoft.com/office/drawing/2014/main" id="{7A3F680F-FFB3-4C4C-9996-F6530C50FA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5973" name="AutoShape 917">
                <a:extLst>
                  <a:ext uri="{FF2B5EF4-FFF2-40B4-BE49-F238E27FC236}">
                    <a16:creationId xmlns:a16="http://schemas.microsoft.com/office/drawing/2014/main" id="{20A63D3F-30E3-4FF3-888A-9A3B9A9FFC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358" y="3266"/>
                <a:ext cx="23" cy="114"/>
              </a:xfrm>
              <a:prstGeom prst="flowChartDelay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5974" name="Group 918">
                <a:extLst>
                  <a:ext uri="{FF2B5EF4-FFF2-40B4-BE49-F238E27FC236}">
                    <a16:creationId xmlns:a16="http://schemas.microsoft.com/office/drawing/2014/main" id="{CB54D2CD-C63A-4633-83CA-4C1339033C2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1" y="2518"/>
                <a:ext cx="204" cy="68"/>
                <a:chOff x="1406" y="2540"/>
                <a:chExt cx="227" cy="160"/>
              </a:xfrm>
            </p:grpSpPr>
            <p:sp>
              <p:nvSpPr>
                <p:cNvPr id="45975" name="AutoShape 919">
                  <a:extLst>
                    <a:ext uri="{FF2B5EF4-FFF2-40B4-BE49-F238E27FC236}">
                      <a16:creationId xmlns:a16="http://schemas.microsoft.com/office/drawing/2014/main" id="{298E793D-D111-4529-B452-B7063E1BA2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40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76" name="AutoShape 920">
                  <a:extLst>
                    <a:ext uri="{FF2B5EF4-FFF2-40B4-BE49-F238E27FC236}">
                      <a16:creationId xmlns:a16="http://schemas.microsoft.com/office/drawing/2014/main" id="{3C22C853-75C7-4928-9153-AE0F8A002B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86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77" name="AutoShape 921">
                  <a:extLst>
                    <a:ext uri="{FF2B5EF4-FFF2-40B4-BE49-F238E27FC236}">
                      <a16:creationId xmlns:a16="http://schemas.microsoft.com/office/drawing/2014/main" id="{76E7A696-6844-4D26-87E8-8328E00BA6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31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78" name="AutoShape 922">
                  <a:extLst>
                    <a:ext uri="{FF2B5EF4-FFF2-40B4-BE49-F238E27FC236}">
                      <a16:creationId xmlns:a16="http://schemas.microsoft.com/office/drawing/2014/main" id="{A8F88663-5F75-4F2F-B2FA-A7194F0A3B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77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5979" name="Group 923">
                <a:extLst>
                  <a:ext uri="{FF2B5EF4-FFF2-40B4-BE49-F238E27FC236}">
                    <a16:creationId xmlns:a16="http://schemas.microsoft.com/office/drawing/2014/main" id="{E8D1119F-0EA5-48FC-94D3-2F287DA8ED0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30" y="4015"/>
                <a:ext cx="8" cy="68"/>
                <a:chOff x="1384" y="2722"/>
                <a:chExt cx="68" cy="476"/>
              </a:xfrm>
            </p:grpSpPr>
            <p:sp>
              <p:nvSpPr>
                <p:cNvPr id="45980" name="Rectangle 924">
                  <a:extLst>
                    <a:ext uri="{FF2B5EF4-FFF2-40B4-BE49-F238E27FC236}">
                      <a16:creationId xmlns:a16="http://schemas.microsoft.com/office/drawing/2014/main" id="{7F657B32-816A-414E-B063-038FAAE66D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81" name="Rectangle 925">
                  <a:extLst>
                    <a:ext uri="{FF2B5EF4-FFF2-40B4-BE49-F238E27FC236}">
                      <a16:creationId xmlns:a16="http://schemas.microsoft.com/office/drawing/2014/main" id="{8D0B545C-44B5-41CA-B159-6E4B518562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82" name="Rectangle 926">
                  <a:extLst>
                    <a:ext uri="{FF2B5EF4-FFF2-40B4-BE49-F238E27FC236}">
                      <a16:creationId xmlns:a16="http://schemas.microsoft.com/office/drawing/2014/main" id="{2E59F0AD-9E22-4828-BE82-7203914592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5983" name="Group 927">
                <a:extLst>
                  <a:ext uri="{FF2B5EF4-FFF2-40B4-BE49-F238E27FC236}">
                    <a16:creationId xmlns:a16="http://schemas.microsoft.com/office/drawing/2014/main" id="{EEF5445B-E72C-4C26-8A24-FC7AE76D6DA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30" y="2676"/>
                <a:ext cx="8" cy="68"/>
                <a:chOff x="1384" y="2722"/>
                <a:chExt cx="68" cy="476"/>
              </a:xfrm>
            </p:grpSpPr>
            <p:sp>
              <p:nvSpPr>
                <p:cNvPr id="45984" name="Rectangle 928">
                  <a:extLst>
                    <a:ext uri="{FF2B5EF4-FFF2-40B4-BE49-F238E27FC236}">
                      <a16:creationId xmlns:a16="http://schemas.microsoft.com/office/drawing/2014/main" id="{84EBF800-2BE0-4767-9892-38FFAD70CE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85" name="Rectangle 929">
                  <a:extLst>
                    <a:ext uri="{FF2B5EF4-FFF2-40B4-BE49-F238E27FC236}">
                      <a16:creationId xmlns:a16="http://schemas.microsoft.com/office/drawing/2014/main" id="{3EEB0175-EF7F-4F61-B81B-996C6FD9B2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86" name="Rectangle 930">
                  <a:extLst>
                    <a:ext uri="{FF2B5EF4-FFF2-40B4-BE49-F238E27FC236}">
                      <a16:creationId xmlns:a16="http://schemas.microsoft.com/office/drawing/2014/main" id="{3CDD7914-12F5-4E22-AC30-8B5EC521D1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5987" name="AutoShape 931">
                <a:extLst>
                  <a:ext uri="{FF2B5EF4-FFF2-40B4-BE49-F238E27FC236}">
                    <a16:creationId xmlns:a16="http://schemas.microsoft.com/office/drawing/2014/main" id="{A37D2DE2-A56A-450C-896E-FE42D7ADB2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1" y="4212"/>
                <a:ext cx="204" cy="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00">
                      <a:gamma/>
                      <a:shade val="46275"/>
                      <a:invGamma/>
                    </a:srgbClr>
                  </a:gs>
                  <a:gs pos="100000">
                    <a:srgbClr val="808000"/>
                  </a:gs>
                </a:gsLst>
                <a:lin ang="5400000" scaled="1"/>
              </a:gra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988" name="AutoShape 932">
                <a:extLst>
                  <a:ext uri="{FF2B5EF4-FFF2-40B4-BE49-F238E27FC236}">
                    <a16:creationId xmlns:a16="http://schemas.microsoft.com/office/drawing/2014/main" id="{F52017CA-082B-4B40-A6AE-18BFB6932B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1" y="4231"/>
                <a:ext cx="204" cy="1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00">
                      <a:gamma/>
                      <a:shade val="46275"/>
                      <a:invGamma/>
                    </a:srgbClr>
                  </a:gs>
                  <a:gs pos="100000">
                    <a:srgbClr val="808000"/>
                  </a:gs>
                </a:gsLst>
                <a:lin ang="5400000" scaled="1"/>
              </a:gra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5989" name="Group 933">
            <a:extLst>
              <a:ext uri="{FF2B5EF4-FFF2-40B4-BE49-F238E27FC236}">
                <a16:creationId xmlns:a16="http://schemas.microsoft.com/office/drawing/2014/main" id="{583F748C-07D2-4457-80F9-A046582FAFF6}"/>
              </a:ext>
            </a:extLst>
          </p:cNvPr>
          <p:cNvGrpSpPr>
            <a:grpSpLocks/>
          </p:cNvGrpSpPr>
          <p:nvPr/>
        </p:nvGrpSpPr>
        <p:grpSpPr bwMode="auto">
          <a:xfrm>
            <a:off x="6392863" y="4724400"/>
            <a:ext cx="757237" cy="1582738"/>
            <a:chOff x="4014" y="2450"/>
            <a:chExt cx="976" cy="2040"/>
          </a:xfrm>
        </p:grpSpPr>
        <p:sp>
          <p:nvSpPr>
            <p:cNvPr id="45990" name="Rectangle 934">
              <a:extLst>
                <a:ext uri="{FF2B5EF4-FFF2-40B4-BE49-F238E27FC236}">
                  <a16:creationId xmlns:a16="http://schemas.microsoft.com/office/drawing/2014/main" id="{F06E5E9C-5E24-4CDC-9933-16393892A4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4" y="2450"/>
              <a:ext cx="976" cy="2040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15686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5991" name="Group 935">
              <a:extLst>
                <a:ext uri="{FF2B5EF4-FFF2-40B4-BE49-F238E27FC236}">
                  <a16:creationId xmlns:a16="http://schemas.microsoft.com/office/drawing/2014/main" id="{FE287923-E8ED-451C-A8F0-B0B762D2A4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7" y="2472"/>
              <a:ext cx="302" cy="885"/>
              <a:chOff x="4037" y="2472"/>
              <a:chExt cx="302" cy="885"/>
            </a:xfrm>
          </p:grpSpPr>
          <p:sp>
            <p:nvSpPr>
              <p:cNvPr id="45992" name="Rectangle 936">
                <a:extLst>
                  <a:ext uri="{FF2B5EF4-FFF2-40B4-BE49-F238E27FC236}">
                    <a16:creationId xmlns:a16="http://schemas.microsoft.com/office/drawing/2014/main" id="{E4994C05-8EBE-4B1C-8C50-9D04A9E80F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7" y="2472"/>
                <a:ext cx="294" cy="885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993" name="Rectangle 937">
                <a:extLst>
                  <a:ext uri="{FF2B5EF4-FFF2-40B4-BE49-F238E27FC236}">
                    <a16:creationId xmlns:a16="http://schemas.microsoft.com/office/drawing/2014/main" id="{CD45B245-10AE-4DDF-872E-C1332A4F89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0" y="2699"/>
                <a:ext cx="68" cy="45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994" name="Rectangle 938">
                <a:extLst>
                  <a:ext uri="{FF2B5EF4-FFF2-40B4-BE49-F238E27FC236}">
                    <a16:creationId xmlns:a16="http://schemas.microsoft.com/office/drawing/2014/main" id="{532CA051-ACDA-4B03-841C-5D45DC862A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2" y="2903"/>
                <a:ext cx="23" cy="114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5995" name="Group 939">
                <a:extLst>
                  <a:ext uri="{FF2B5EF4-FFF2-40B4-BE49-F238E27FC236}">
                    <a16:creationId xmlns:a16="http://schemas.microsoft.com/office/drawing/2014/main" id="{9EE1BCEB-1F75-4467-B19F-4A39EF9C3CA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66" y="2858"/>
                <a:ext cx="31" cy="31"/>
                <a:chOff x="5466" y="8664"/>
                <a:chExt cx="227" cy="227"/>
              </a:xfrm>
            </p:grpSpPr>
            <p:sp>
              <p:nvSpPr>
                <p:cNvPr id="45996" name="Oval 940">
                  <a:extLst>
                    <a:ext uri="{FF2B5EF4-FFF2-40B4-BE49-F238E27FC236}">
                      <a16:creationId xmlns:a16="http://schemas.microsoft.com/office/drawing/2014/main" id="{D994D909-ABD1-44F7-B59F-9B3D74A020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5490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97" name="Oval 941">
                  <a:extLst>
                    <a:ext uri="{FF2B5EF4-FFF2-40B4-BE49-F238E27FC236}">
                      <a16:creationId xmlns:a16="http://schemas.microsoft.com/office/drawing/2014/main" id="{480E2C5E-356F-4F6A-8121-8285157E15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98" name="Oval 942">
                  <a:extLst>
                    <a:ext uri="{FF2B5EF4-FFF2-40B4-BE49-F238E27FC236}">
                      <a16:creationId xmlns:a16="http://schemas.microsoft.com/office/drawing/2014/main" id="{3E11233C-1056-4679-A755-8B936B7970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99" name="Rectangle 943">
                  <a:extLst>
                    <a:ext uri="{FF2B5EF4-FFF2-40B4-BE49-F238E27FC236}">
                      <a16:creationId xmlns:a16="http://schemas.microsoft.com/office/drawing/2014/main" id="{0EFA1EA0-D3B9-4E00-BC33-FB9248454C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6000" name="AutoShape 944">
                <a:extLst>
                  <a:ext uri="{FF2B5EF4-FFF2-40B4-BE49-F238E27FC236}">
                    <a16:creationId xmlns:a16="http://schemas.microsoft.com/office/drawing/2014/main" id="{02FDE4A4-9C11-492B-BB72-1BFD68B0A0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059" y="2903"/>
                <a:ext cx="23" cy="114"/>
              </a:xfrm>
              <a:prstGeom prst="flowChartDelay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6001" name="Group 945">
                <a:extLst>
                  <a:ext uri="{FF2B5EF4-FFF2-40B4-BE49-F238E27FC236}">
                    <a16:creationId xmlns:a16="http://schemas.microsoft.com/office/drawing/2014/main" id="{C7498800-BDBA-4255-AD5F-A9B84A967FD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82" y="2518"/>
                <a:ext cx="204" cy="68"/>
                <a:chOff x="1406" y="2540"/>
                <a:chExt cx="227" cy="160"/>
              </a:xfrm>
            </p:grpSpPr>
            <p:sp>
              <p:nvSpPr>
                <p:cNvPr id="46002" name="AutoShape 946">
                  <a:extLst>
                    <a:ext uri="{FF2B5EF4-FFF2-40B4-BE49-F238E27FC236}">
                      <a16:creationId xmlns:a16="http://schemas.microsoft.com/office/drawing/2014/main" id="{A53C6E4A-5F7B-47FA-A5C3-332476E07A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40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03" name="AutoShape 947">
                  <a:extLst>
                    <a:ext uri="{FF2B5EF4-FFF2-40B4-BE49-F238E27FC236}">
                      <a16:creationId xmlns:a16="http://schemas.microsoft.com/office/drawing/2014/main" id="{6215A491-20F1-4167-B106-1D54159786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86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04" name="AutoShape 948">
                  <a:extLst>
                    <a:ext uri="{FF2B5EF4-FFF2-40B4-BE49-F238E27FC236}">
                      <a16:creationId xmlns:a16="http://schemas.microsoft.com/office/drawing/2014/main" id="{D4DEC558-33D3-47BE-8514-51E4CEA11A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31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05" name="AutoShape 949">
                  <a:extLst>
                    <a:ext uri="{FF2B5EF4-FFF2-40B4-BE49-F238E27FC236}">
                      <a16:creationId xmlns:a16="http://schemas.microsoft.com/office/drawing/2014/main" id="{E81E259D-82CE-4DD1-83F8-4B2D25718A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77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6006" name="Group 950">
                <a:extLst>
                  <a:ext uri="{FF2B5EF4-FFF2-40B4-BE49-F238E27FC236}">
                    <a16:creationId xmlns:a16="http://schemas.microsoft.com/office/drawing/2014/main" id="{01D1EA50-8500-4D2A-990D-2B0CA2F5398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31" y="3198"/>
                <a:ext cx="8" cy="68"/>
                <a:chOff x="1384" y="2722"/>
                <a:chExt cx="68" cy="476"/>
              </a:xfrm>
            </p:grpSpPr>
            <p:sp>
              <p:nvSpPr>
                <p:cNvPr id="46007" name="Rectangle 951">
                  <a:extLst>
                    <a:ext uri="{FF2B5EF4-FFF2-40B4-BE49-F238E27FC236}">
                      <a16:creationId xmlns:a16="http://schemas.microsoft.com/office/drawing/2014/main" id="{7D49C789-970A-4E1D-942C-DB81C74891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08" name="Rectangle 952">
                  <a:extLst>
                    <a:ext uri="{FF2B5EF4-FFF2-40B4-BE49-F238E27FC236}">
                      <a16:creationId xmlns:a16="http://schemas.microsoft.com/office/drawing/2014/main" id="{BE262AE8-DDF0-42C0-96D3-53651FF6B2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09" name="Rectangle 953">
                  <a:extLst>
                    <a:ext uri="{FF2B5EF4-FFF2-40B4-BE49-F238E27FC236}">
                      <a16:creationId xmlns:a16="http://schemas.microsoft.com/office/drawing/2014/main" id="{E4E808E4-4E61-4F94-A542-17B85E4F25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6010" name="Group 954">
                <a:extLst>
                  <a:ext uri="{FF2B5EF4-FFF2-40B4-BE49-F238E27FC236}">
                    <a16:creationId xmlns:a16="http://schemas.microsoft.com/office/drawing/2014/main" id="{FCD18104-9058-41A2-8AEC-1D8CF4BC52A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31" y="2586"/>
                <a:ext cx="8" cy="68"/>
                <a:chOff x="1384" y="2722"/>
                <a:chExt cx="68" cy="476"/>
              </a:xfrm>
            </p:grpSpPr>
            <p:sp>
              <p:nvSpPr>
                <p:cNvPr id="46011" name="Rectangle 955">
                  <a:extLst>
                    <a:ext uri="{FF2B5EF4-FFF2-40B4-BE49-F238E27FC236}">
                      <a16:creationId xmlns:a16="http://schemas.microsoft.com/office/drawing/2014/main" id="{4C4C3364-4571-4868-954C-FB95448232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12" name="Rectangle 956">
                  <a:extLst>
                    <a:ext uri="{FF2B5EF4-FFF2-40B4-BE49-F238E27FC236}">
                      <a16:creationId xmlns:a16="http://schemas.microsoft.com/office/drawing/2014/main" id="{4415AA1A-95E8-437E-9424-C8D92693BD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13" name="Rectangle 957">
                  <a:extLst>
                    <a:ext uri="{FF2B5EF4-FFF2-40B4-BE49-F238E27FC236}">
                      <a16:creationId xmlns:a16="http://schemas.microsoft.com/office/drawing/2014/main" id="{9F4B2213-74CB-45D3-820A-A8A495DD38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6014" name="Group 958">
              <a:extLst>
                <a:ext uri="{FF2B5EF4-FFF2-40B4-BE49-F238E27FC236}">
                  <a16:creationId xmlns:a16="http://schemas.microsoft.com/office/drawing/2014/main" id="{096E7966-2CB3-422F-8953-3906BBF892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55" y="2472"/>
              <a:ext cx="302" cy="885"/>
              <a:chOff x="4037" y="2472"/>
              <a:chExt cx="302" cy="885"/>
            </a:xfrm>
          </p:grpSpPr>
          <p:sp>
            <p:nvSpPr>
              <p:cNvPr id="46015" name="Rectangle 959">
                <a:extLst>
                  <a:ext uri="{FF2B5EF4-FFF2-40B4-BE49-F238E27FC236}">
                    <a16:creationId xmlns:a16="http://schemas.microsoft.com/office/drawing/2014/main" id="{2A6671CB-D10B-4C46-A04A-E202EF5D7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7" y="2472"/>
                <a:ext cx="294" cy="885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016" name="Rectangle 960">
                <a:extLst>
                  <a:ext uri="{FF2B5EF4-FFF2-40B4-BE49-F238E27FC236}">
                    <a16:creationId xmlns:a16="http://schemas.microsoft.com/office/drawing/2014/main" id="{A150E373-2BF5-4BE3-BA83-1C0709BA7E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0" y="2699"/>
                <a:ext cx="68" cy="45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017" name="Rectangle 961">
                <a:extLst>
                  <a:ext uri="{FF2B5EF4-FFF2-40B4-BE49-F238E27FC236}">
                    <a16:creationId xmlns:a16="http://schemas.microsoft.com/office/drawing/2014/main" id="{D545EDF9-5D9B-4E62-95B1-47509423F4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2" y="2903"/>
                <a:ext cx="23" cy="114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6018" name="Group 962">
                <a:extLst>
                  <a:ext uri="{FF2B5EF4-FFF2-40B4-BE49-F238E27FC236}">
                    <a16:creationId xmlns:a16="http://schemas.microsoft.com/office/drawing/2014/main" id="{32A659D9-AA7B-40F9-B068-7733890AE55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66" y="2858"/>
                <a:ext cx="31" cy="31"/>
                <a:chOff x="5466" y="8664"/>
                <a:chExt cx="227" cy="227"/>
              </a:xfrm>
            </p:grpSpPr>
            <p:sp>
              <p:nvSpPr>
                <p:cNvPr id="46019" name="Oval 963">
                  <a:extLst>
                    <a:ext uri="{FF2B5EF4-FFF2-40B4-BE49-F238E27FC236}">
                      <a16:creationId xmlns:a16="http://schemas.microsoft.com/office/drawing/2014/main" id="{485B178F-FC47-4EBB-B0BA-B9E1869344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5490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20" name="Oval 964">
                  <a:extLst>
                    <a:ext uri="{FF2B5EF4-FFF2-40B4-BE49-F238E27FC236}">
                      <a16:creationId xmlns:a16="http://schemas.microsoft.com/office/drawing/2014/main" id="{9162612E-32BC-4605-9724-FAA8B32C4B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21" name="Oval 965">
                  <a:extLst>
                    <a:ext uri="{FF2B5EF4-FFF2-40B4-BE49-F238E27FC236}">
                      <a16:creationId xmlns:a16="http://schemas.microsoft.com/office/drawing/2014/main" id="{21968226-CFE8-48DE-BA24-459E4A5311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22" name="Rectangle 966">
                  <a:extLst>
                    <a:ext uri="{FF2B5EF4-FFF2-40B4-BE49-F238E27FC236}">
                      <a16:creationId xmlns:a16="http://schemas.microsoft.com/office/drawing/2014/main" id="{EAE6B0D8-A92A-4A35-BAD6-A01C9D1AAE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6023" name="AutoShape 967">
                <a:extLst>
                  <a:ext uri="{FF2B5EF4-FFF2-40B4-BE49-F238E27FC236}">
                    <a16:creationId xmlns:a16="http://schemas.microsoft.com/office/drawing/2014/main" id="{4E4A7AE9-0094-4398-96E1-7A865145E3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059" y="2903"/>
                <a:ext cx="23" cy="114"/>
              </a:xfrm>
              <a:prstGeom prst="flowChartDelay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6024" name="Group 968">
                <a:extLst>
                  <a:ext uri="{FF2B5EF4-FFF2-40B4-BE49-F238E27FC236}">
                    <a16:creationId xmlns:a16="http://schemas.microsoft.com/office/drawing/2014/main" id="{F03421C6-90BB-46E8-96B0-05C6AE1CE61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82" y="2518"/>
                <a:ext cx="204" cy="68"/>
                <a:chOff x="1406" y="2540"/>
                <a:chExt cx="227" cy="160"/>
              </a:xfrm>
            </p:grpSpPr>
            <p:sp>
              <p:nvSpPr>
                <p:cNvPr id="46025" name="AutoShape 969">
                  <a:extLst>
                    <a:ext uri="{FF2B5EF4-FFF2-40B4-BE49-F238E27FC236}">
                      <a16:creationId xmlns:a16="http://schemas.microsoft.com/office/drawing/2014/main" id="{BDBAF76E-2B43-4D3A-B1E7-BF2F3B3813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40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26" name="AutoShape 970">
                  <a:extLst>
                    <a:ext uri="{FF2B5EF4-FFF2-40B4-BE49-F238E27FC236}">
                      <a16:creationId xmlns:a16="http://schemas.microsoft.com/office/drawing/2014/main" id="{5568B883-5741-43B0-8779-6ECA738E8C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86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27" name="AutoShape 971">
                  <a:extLst>
                    <a:ext uri="{FF2B5EF4-FFF2-40B4-BE49-F238E27FC236}">
                      <a16:creationId xmlns:a16="http://schemas.microsoft.com/office/drawing/2014/main" id="{21C4567D-237F-41DF-8BEC-C6F213DF68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31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28" name="AutoShape 972">
                  <a:extLst>
                    <a:ext uri="{FF2B5EF4-FFF2-40B4-BE49-F238E27FC236}">
                      <a16:creationId xmlns:a16="http://schemas.microsoft.com/office/drawing/2014/main" id="{7D75AF5E-AA5F-44DB-B11A-9FD0B6CB1D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77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6029" name="Group 973">
                <a:extLst>
                  <a:ext uri="{FF2B5EF4-FFF2-40B4-BE49-F238E27FC236}">
                    <a16:creationId xmlns:a16="http://schemas.microsoft.com/office/drawing/2014/main" id="{D44D19F7-DAEE-4D06-BDBF-FE9BAFD1115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31" y="3198"/>
                <a:ext cx="8" cy="68"/>
                <a:chOff x="1384" y="2722"/>
                <a:chExt cx="68" cy="476"/>
              </a:xfrm>
            </p:grpSpPr>
            <p:sp>
              <p:nvSpPr>
                <p:cNvPr id="46030" name="Rectangle 974">
                  <a:extLst>
                    <a:ext uri="{FF2B5EF4-FFF2-40B4-BE49-F238E27FC236}">
                      <a16:creationId xmlns:a16="http://schemas.microsoft.com/office/drawing/2014/main" id="{622FCDF6-99E0-49BA-B2C5-4CDD6A8C7F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31" name="Rectangle 975">
                  <a:extLst>
                    <a:ext uri="{FF2B5EF4-FFF2-40B4-BE49-F238E27FC236}">
                      <a16:creationId xmlns:a16="http://schemas.microsoft.com/office/drawing/2014/main" id="{44299780-CFED-4BAE-8643-0E83F57F56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32" name="Rectangle 976">
                  <a:extLst>
                    <a:ext uri="{FF2B5EF4-FFF2-40B4-BE49-F238E27FC236}">
                      <a16:creationId xmlns:a16="http://schemas.microsoft.com/office/drawing/2014/main" id="{4BC9662C-6F79-4A13-802C-B76A10B2B4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6033" name="Group 977">
                <a:extLst>
                  <a:ext uri="{FF2B5EF4-FFF2-40B4-BE49-F238E27FC236}">
                    <a16:creationId xmlns:a16="http://schemas.microsoft.com/office/drawing/2014/main" id="{C951F05A-225C-4A0E-AC77-2576991B857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31" y="2586"/>
                <a:ext cx="8" cy="68"/>
                <a:chOff x="1384" y="2722"/>
                <a:chExt cx="68" cy="476"/>
              </a:xfrm>
            </p:grpSpPr>
            <p:sp>
              <p:nvSpPr>
                <p:cNvPr id="46034" name="Rectangle 978">
                  <a:extLst>
                    <a:ext uri="{FF2B5EF4-FFF2-40B4-BE49-F238E27FC236}">
                      <a16:creationId xmlns:a16="http://schemas.microsoft.com/office/drawing/2014/main" id="{DFA01B99-4F5E-4894-8491-BDD91D1DC5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35" name="Rectangle 979">
                  <a:extLst>
                    <a:ext uri="{FF2B5EF4-FFF2-40B4-BE49-F238E27FC236}">
                      <a16:creationId xmlns:a16="http://schemas.microsoft.com/office/drawing/2014/main" id="{06CA4DCC-77B5-4C57-AEB6-A0046F5AB1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36" name="Rectangle 980">
                  <a:extLst>
                    <a:ext uri="{FF2B5EF4-FFF2-40B4-BE49-F238E27FC236}">
                      <a16:creationId xmlns:a16="http://schemas.microsoft.com/office/drawing/2014/main" id="{0D0166F9-2617-4D70-884D-B40CE7E265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6037" name="Group 981">
              <a:extLst>
                <a:ext uri="{FF2B5EF4-FFF2-40B4-BE49-F238E27FC236}">
                  <a16:creationId xmlns:a16="http://schemas.microsoft.com/office/drawing/2014/main" id="{C5BD4D63-A64D-4CC0-B34D-4634AA66C6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72" y="2472"/>
              <a:ext cx="302" cy="885"/>
              <a:chOff x="4037" y="2472"/>
              <a:chExt cx="302" cy="885"/>
            </a:xfrm>
          </p:grpSpPr>
          <p:sp>
            <p:nvSpPr>
              <p:cNvPr id="46038" name="Rectangle 982">
                <a:extLst>
                  <a:ext uri="{FF2B5EF4-FFF2-40B4-BE49-F238E27FC236}">
                    <a16:creationId xmlns:a16="http://schemas.microsoft.com/office/drawing/2014/main" id="{945FF829-38F8-4F53-AD83-6A4FBF0158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7" y="2472"/>
                <a:ext cx="294" cy="885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039" name="Rectangle 983">
                <a:extLst>
                  <a:ext uri="{FF2B5EF4-FFF2-40B4-BE49-F238E27FC236}">
                    <a16:creationId xmlns:a16="http://schemas.microsoft.com/office/drawing/2014/main" id="{E381CD60-736F-4181-B221-149A8A73D5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0" y="2699"/>
                <a:ext cx="68" cy="45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040" name="Rectangle 984">
                <a:extLst>
                  <a:ext uri="{FF2B5EF4-FFF2-40B4-BE49-F238E27FC236}">
                    <a16:creationId xmlns:a16="http://schemas.microsoft.com/office/drawing/2014/main" id="{9063218A-510E-477E-A8C2-66D272494B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2" y="2903"/>
                <a:ext cx="23" cy="114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6041" name="Group 985">
                <a:extLst>
                  <a:ext uri="{FF2B5EF4-FFF2-40B4-BE49-F238E27FC236}">
                    <a16:creationId xmlns:a16="http://schemas.microsoft.com/office/drawing/2014/main" id="{AB47E601-127B-41D5-818D-5CC9638A03B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66" y="2858"/>
                <a:ext cx="31" cy="31"/>
                <a:chOff x="5466" y="8664"/>
                <a:chExt cx="227" cy="227"/>
              </a:xfrm>
            </p:grpSpPr>
            <p:sp>
              <p:nvSpPr>
                <p:cNvPr id="46042" name="Oval 986">
                  <a:extLst>
                    <a:ext uri="{FF2B5EF4-FFF2-40B4-BE49-F238E27FC236}">
                      <a16:creationId xmlns:a16="http://schemas.microsoft.com/office/drawing/2014/main" id="{02BE688D-7029-44FD-BC3E-6963726728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5490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43" name="Oval 987">
                  <a:extLst>
                    <a:ext uri="{FF2B5EF4-FFF2-40B4-BE49-F238E27FC236}">
                      <a16:creationId xmlns:a16="http://schemas.microsoft.com/office/drawing/2014/main" id="{DB5C15C8-2806-4741-8295-182EA4AD7B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44" name="Oval 988">
                  <a:extLst>
                    <a:ext uri="{FF2B5EF4-FFF2-40B4-BE49-F238E27FC236}">
                      <a16:creationId xmlns:a16="http://schemas.microsoft.com/office/drawing/2014/main" id="{7452AB85-8D9E-4DC9-ACCB-436BC183BA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45" name="Rectangle 989">
                  <a:extLst>
                    <a:ext uri="{FF2B5EF4-FFF2-40B4-BE49-F238E27FC236}">
                      <a16:creationId xmlns:a16="http://schemas.microsoft.com/office/drawing/2014/main" id="{F7B767C1-0C9E-4E42-9609-9F515FE542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6046" name="AutoShape 990">
                <a:extLst>
                  <a:ext uri="{FF2B5EF4-FFF2-40B4-BE49-F238E27FC236}">
                    <a16:creationId xmlns:a16="http://schemas.microsoft.com/office/drawing/2014/main" id="{CED2A7D0-7445-43F5-9ABA-10B7CFC1AA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059" y="2903"/>
                <a:ext cx="23" cy="114"/>
              </a:xfrm>
              <a:prstGeom prst="flowChartDelay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6047" name="Group 991">
                <a:extLst>
                  <a:ext uri="{FF2B5EF4-FFF2-40B4-BE49-F238E27FC236}">
                    <a16:creationId xmlns:a16="http://schemas.microsoft.com/office/drawing/2014/main" id="{CE11C5AE-E59A-4807-919D-076C0966139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82" y="2518"/>
                <a:ext cx="204" cy="68"/>
                <a:chOff x="1406" y="2540"/>
                <a:chExt cx="227" cy="160"/>
              </a:xfrm>
            </p:grpSpPr>
            <p:sp>
              <p:nvSpPr>
                <p:cNvPr id="46048" name="AutoShape 992">
                  <a:extLst>
                    <a:ext uri="{FF2B5EF4-FFF2-40B4-BE49-F238E27FC236}">
                      <a16:creationId xmlns:a16="http://schemas.microsoft.com/office/drawing/2014/main" id="{A87D90CF-0151-413C-9778-720BE23882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40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49" name="AutoShape 993">
                  <a:extLst>
                    <a:ext uri="{FF2B5EF4-FFF2-40B4-BE49-F238E27FC236}">
                      <a16:creationId xmlns:a16="http://schemas.microsoft.com/office/drawing/2014/main" id="{19C2EC10-EE37-44A2-8B2A-5D013DF0F1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86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50" name="AutoShape 994">
                  <a:extLst>
                    <a:ext uri="{FF2B5EF4-FFF2-40B4-BE49-F238E27FC236}">
                      <a16:creationId xmlns:a16="http://schemas.microsoft.com/office/drawing/2014/main" id="{09A05F70-B3F2-4EEF-92BF-3049AC3219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31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51" name="AutoShape 995">
                  <a:extLst>
                    <a:ext uri="{FF2B5EF4-FFF2-40B4-BE49-F238E27FC236}">
                      <a16:creationId xmlns:a16="http://schemas.microsoft.com/office/drawing/2014/main" id="{E1BF4E31-F709-49EF-9053-228B728739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77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6052" name="Group 996">
                <a:extLst>
                  <a:ext uri="{FF2B5EF4-FFF2-40B4-BE49-F238E27FC236}">
                    <a16:creationId xmlns:a16="http://schemas.microsoft.com/office/drawing/2014/main" id="{B8588371-ADEC-46D4-9996-3F222E84E60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31" y="3198"/>
                <a:ext cx="8" cy="68"/>
                <a:chOff x="1384" y="2722"/>
                <a:chExt cx="68" cy="476"/>
              </a:xfrm>
            </p:grpSpPr>
            <p:sp>
              <p:nvSpPr>
                <p:cNvPr id="46053" name="Rectangle 997">
                  <a:extLst>
                    <a:ext uri="{FF2B5EF4-FFF2-40B4-BE49-F238E27FC236}">
                      <a16:creationId xmlns:a16="http://schemas.microsoft.com/office/drawing/2014/main" id="{A3EFD922-8E63-4DDC-9C96-F9A855E904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54" name="Rectangle 998">
                  <a:extLst>
                    <a:ext uri="{FF2B5EF4-FFF2-40B4-BE49-F238E27FC236}">
                      <a16:creationId xmlns:a16="http://schemas.microsoft.com/office/drawing/2014/main" id="{B3E84D95-CD45-42A6-A737-72FB2F7587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55" name="Rectangle 999">
                  <a:extLst>
                    <a:ext uri="{FF2B5EF4-FFF2-40B4-BE49-F238E27FC236}">
                      <a16:creationId xmlns:a16="http://schemas.microsoft.com/office/drawing/2014/main" id="{332B5282-FCD4-4F5F-B19D-38F21B4FDF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6056" name="Group 1000">
                <a:extLst>
                  <a:ext uri="{FF2B5EF4-FFF2-40B4-BE49-F238E27FC236}">
                    <a16:creationId xmlns:a16="http://schemas.microsoft.com/office/drawing/2014/main" id="{6A9FDE9F-13BC-4BEE-9C40-BD4587DD6FC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31" y="2586"/>
                <a:ext cx="8" cy="68"/>
                <a:chOff x="1384" y="2722"/>
                <a:chExt cx="68" cy="476"/>
              </a:xfrm>
            </p:grpSpPr>
            <p:sp>
              <p:nvSpPr>
                <p:cNvPr id="46057" name="Rectangle 1001">
                  <a:extLst>
                    <a:ext uri="{FF2B5EF4-FFF2-40B4-BE49-F238E27FC236}">
                      <a16:creationId xmlns:a16="http://schemas.microsoft.com/office/drawing/2014/main" id="{4394F6D2-A7D3-48F9-BFD7-D01E559BC8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58" name="Rectangle 1002">
                  <a:extLst>
                    <a:ext uri="{FF2B5EF4-FFF2-40B4-BE49-F238E27FC236}">
                      <a16:creationId xmlns:a16="http://schemas.microsoft.com/office/drawing/2014/main" id="{AB2C9E00-38A1-4486-AB13-678EAC3E50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59" name="Rectangle 1003">
                  <a:extLst>
                    <a:ext uri="{FF2B5EF4-FFF2-40B4-BE49-F238E27FC236}">
                      <a16:creationId xmlns:a16="http://schemas.microsoft.com/office/drawing/2014/main" id="{D8320C91-66B3-4C03-8159-0DBDE474BC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6060" name="Group 1004">
              <a:extLst>
                <a:ext uri="{FF2B5EF4-FFF2-40B4-BE49-F238E27FC236}">
                  <a16:creationId xmlns:a16="http://schemas.microsoft.com/office/drawing/2014/main" id="{362C622A-313C-4CC9-AFDD-EAE3DDEE91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7" y="3402"/>
              <a:ext cx="302" cy="885"/>
              <a:chOff x="4037" y="2472"/>
              <a:chExt cx="302" cy="885"/>
            </a:xfrm>
          </p:grpSpPr>
          <p:sp>
            <p:nvSpPr>
              <p:cNvPr id="46061" name="Rectangle 1005">
                <a:extLst>
                  <a:ext uri="{FF2B5EF4-FFF2-40B4-BE49-F238E27FC236}">
                    <a16:creationId xmlns:a16="http://schemas.microsoft.com/office/drawing/2014/main" id="{677680BF-F5E9-4AED-8698-433349681A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7" y="2472"/>
                <a:ext cx="294" cy="885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062" name="Rectangle 1006">
                <a:extLst>
                  <a:ext uri="{FF2B5EF4-FFF2-40B4-BE49-F238E27FC236}">
                    <a16:creationId xmlns:a16="http://schemas.microsoft.com/office/drawing/2014/main" id="{109A9F6C-5AD3-457C-A11F-74D2F87CBE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0" y="2699"/>
                <a:ext cx="68" cy="45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063" name="Rectangle 1007">
                <a:extLst>
                  <a:ext uri="{FF2B5EF4-FFF2-40B4-BE49-F238E27FC236}">
                    <a16:creationId xmlns:a16="http://schemas.microsoft.com/office/drawing/2014/main" id="{B07EECD1-53B1-449B-89A5-DF815E9A85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2" y="2903"/>
                <a:ext cx="23" cy="114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6064" name="Group 1008">
                <a:extLst>
                  <a:ext uri="{FF2B5EF4-FFF2-40B4-BE49-F238E27FC236}">
                    <a16:creationId xmlns:a16="http://schemas.microsoft.com/office/drawing/2014/main" id="{28789CEB-B38A-4D1E-9653-24EBA1C7493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66" y="2858"/>
                <a:ext cx="31" cy="31"/>
                <a:chOff x="5466" y="8664"/>
                <a:chExt cx="227" cy="227"/>
              </a:xfrm>
            </p:grpSpPr>
            <p:sp>
              <p:nvSpPr>
                <p:cNvPr id="46065" name="Oval 1009">
                  <a:extLst>
                    <a:ext uri="{FF2B5EF4-FFF2-40B4-BE49-F238E27FC236}">
                      <a16:creationId xmlns:a16="http://schemas.microsoft.com/office/drawing/2014/main" id="{D5CE62C6-DBD1-443B-9CD1-434D0ACDA9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5490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66" name="Oval 1010">
                  <a:extLst>
                    <a:ext uri="{FF2B5EF4-FFF2-40B4-BE49-F238E27FC236}">
                      <a16:creationId xmlns:a16="http://schemas.microsoft.com/office/drawing/2014/main" id="{6EB68A6D-CE05-4B50-B64C-D4C811C48B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67" name="Oval 1011">
                  <a:extLst>
                    <a:ext uri="{FF2B5EF4-FFF2-40B4-BE49-F238E27FC236}">
                      <a16:creationId xmlns:a16="http://schemas.microsoft.com/office/drawing/2014/main" id="{A29C1523-1C5F-4463-8FB5-0C50D9DB10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68" name="Rectangle 1012">
                  <a:extLst>
                    <a:ext uri="{FF2B5EF4-FFF2-40B4-BE49-F238E27FC236}">
                      <a16:creationId xmlns:a16="http://schemas.microsoft.com/office/drawing/2014/main" id="{0A8CF66B-91B7-45C6-856D-9C28AB5298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6069" name="AutoShape 1013">
                <a:extLst>
                  <a:ext uri="{FF2B5EF4-FFF2-40B4-BE49-F238E27FC236}">
                    <a16:creationId xmlns:a16="http://schemas.microsoft.com/office/drawing/2014/main" id="{D2F8227E-8116-4E4E-B1C1-701216B6E0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059" y="2903"/>
                <a:ext cx="23" cy="114"/>
              </a:xfrm>
              <a:prstGeom prst="flowChartDelay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6070" name="Group 1014">
                <a:extLst>
                  <a:ext uri="{FF2B5EF4-FFF2-40B4-BE49-F238E27FC236}">
                    <a16:creationId xmlns:a16="http://schemas.microsoft.com/office/drawing/2014/main" id="{9B5DED29-F340-4D66-A24E-00B8C1D792E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82" y="2518"/>
                <a:ext cx="204" cy="68"/>
                <a:chOff x="1406" y="2540"/>
                <a:chExt cx="227" cy="160"/>
              </a:xfrm>
            </p:grpSpPr>
            <p:sp>
              <p:nvSpPr>
                <p:cNvPr id="46071" name="AutoShape 1015">
                  <a:extLst>
                    <a:ext uri="{FF2B5EF4-FFF2-40B4-BE49-F238E27FC236}">
                      <a16:creationId xmlns:a16="http://schemas.microsoft.com/office/drawing/2014/main" id="{90B07E2F-C048-48E0-8108-9384C38376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40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72" name="AutoShape 1016">
                  <a:extLst>
                    <a:ext uri="{FF2B5EF4-FFF2-40B4-BE49-F238E27FC236}">
                      <a16:creationId xmlns:a16="http://schemas.microsoft.com/office/drawing/2014/main" id="{B4DC9E89-7CA0-4F35-8E86-4378E74393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86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73" name="AutoShape 1017">
                  <a:extLst>
                    <a:ext uri="{FF2B5EF4-FFF2-40B4-BE49-F238E27FC236}">
                      <a16:creationId xmlns:a16="http://schemas.microsoft.com/office/drawing/2014/main" id="{719CD4D7-CFC4-4DAF-A0DF-FE9F70809D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31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74" name="AutoShape 1018">
                  <a:extLst>
                    <a:ext uri="{FF2B5EF4-FFF2-40B4-BE49-F238E27FC236}">
                      <a16:creationId xmlns:a16="http://schemas.microsoft.com/office/drawing/2014/main" id="{77B3B9E2-9985-412E-844F-12531F67D6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77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6075" name="Group 1019">
                <a:extLst>
                  <a:ext uri="{FF2B5EF4-FFF2-40B4-BE49-F238E27FC236}">
                    <a16:creationId xmlns:a16="http://schemas.microsoft.com/office/drawing/2014/main" id="{DB817C6B-20C9-4C3D-8611-E12B5E6147A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31" y="3198"/>
                <a:ext cx="8" cy="68"/>
                <a:chOff x="1384" y="2722"/>
                <a:chExt cx="68" cy="476"/>
              </a:xfrm>
            </p:grpSpPr>
            <p:sp>
              <p:nvSpPr>
                <p:cNvPr id="46076" name="Rectangle 1020">
                  <a:extLst>
                    <a:ext uri="{FF2B5EF4-FFF2-40B4-BE49-F238E27FC236}">
                      <a16:creationId xmlns:a16="http://schemas.microsoft.com/office/drawing/2014/main" id="{4B8B06B3-49E0-48F1-A9C0-8D27336FB5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77" name="Rectangle 1021">
                  <a:extLst>
                    <a:ext uri="{FF2B5EF4-FFF2-40B4-BE49-F238E27FC236}">
                      <a16:creationId xmlns:a16="http://schemas.microsoft.com/office/drawing/2014/main" id="{F43494DA-4A69-4129-98F6-C1CAE8C4E6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078" name="Rectangle 1022">
                  <a:extLst>
                    <a:ext uri="{FF2B5EF4-FFF2-40B4-BE49-F238E27FC236}">
                      <a16:creationId xmlns:a16="http://schemas.microsoft.com/office/drawing/2014/main" id="{E9914C0E-E354-4631-822C-24A003254E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6079" name="Group 1023">
                <a:extLst>
                  <a:ext uri="{FF2B5EF4-FFF2-40B4-BE49-F238E27FC236}">
                    <a16:creationId xmlns:a16="http://schemas.microsoft.com/office/drawing/2014/main" id="{08DCD1BD-5B0A-4651-AD13-C9948F99981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31" y="2586"/>
                <a:ext cx="8" cy="68"/>
                <a:chOff x="1384" y="2722"/>
                <a:chExt cx="68" cy="476"/>
              </a:xfrm>
            </p:grpSpPr>
            <p:sp>
              <p:nvSpPr>
                <p:cNvPr id="48128" name="Rectangle 1024">
                  <a:extLst>
                    <a:ext uri="{FF2B5EF4-FFF2-40B4-BE49-F238E27FC236}">
                      <a16:creationId xmlns:a16="http://schemas.microsoft.com/office/drawing/2014/main" id="{B3AF9140-0731-4880-AB0C-F9EF92C654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29" name="Rectangle 1025">
                  <a:extLst>
                    <a:ext uri="{FF2B5EF4-FFF2-40B4-BE49-F238E27FC236}">
                      <a16:creationId xmlns:a16="http://schemas.microsoft.com/office/drawing/2014/main" id="{545157D5-D255-4B28-80ED-CF6F9C4E72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30" name="Rectangle 1026">
                  <a:extLst>
                    <a:ext uri="{FF2B5EF4-FFF2-40B4-BE49-F238E27FC236}">
                      <a16:creationId xmlns:a16="http://schemas.microsoft.com/office/drawing/2014/main" id="{CCC051B2-C1B2-457B-94E1-28AC1654F9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8131" name="Group 1027">
              <a:extLst>
                <a:ext uri="{FF2B5EF4-FFF2-40B4-BE49-F238E27FC236}">
                  <a16:creationId xmlns:a16="http://schemas.microsoft.com/office/drawing/2014/main" id="{71F52737-6807-4133-A9FB-F25E55BD61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55" y="3402"/>
              <a:ext cx="302" cy="885"/>
              <a:chOff x="4037" y="2472"/>
              <a:chExt cx="302" cy="885"/>
            </a:xfrm>
          </p:grpSpPr>
          <p:sp>
            <p:nvSpPr>
              <p:cNvPr id="48132" name="Rectangle 1028">
                <a:extLst>
                  <a:ext uri="{FF2B5EF4-FFF2-40B4-BE49-F238E27FC236}">
                    <a16:creationId xmlns:a16="http://schemas.microsoft.com/office/drawing/2014/main" id="{970C2444-C7F3-49BB-96B3-2221DB12D3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7" y="2472"/>
                <a:ext cx="294" cy="885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133" name="Rectangle 1029">
                <a:extLst>
                  <a:ext uri="{FF2B5EF4-FFF2-40B4-BE49-F238E27FC236}">
                    <a16:creationId xmlns:a16="http://schemas.microsoft.com/office/drawing/2014/main" id="{ABAB5A23-905E-4F30-B95D-AD0A10AFF3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0" y="2699"/>
                <a:ext cx="68" cy="45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134" name="Rectangle 1030">
                <a:extLst>
                  <a:ext uri="{FF2B5EF4-FFF2-40B4-BE49-F238E27FC236}">
                    <a16:creationId xmlns:a16="http://schemas.microsoft.com/office/drawing/2014/main" id="{23776812-908F-4C34-ACA9-B099F814D1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2" y="2903"/>
                <a:ext cx="23" cy="114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135" name="Group 1031">
                <a:extLst>
                  <a:ext uri="{FF2B5EF4-FFF2-40B4-BE49-F238E27FC236}">
                    <a16:creationId xmlns:a16="http://schemas.microsoft.com/office/drawing/2014/main" id="{8D88B619-48AD-4344-87EC-8CDDDFC65A6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66" y="2858"/>
                <a:ext cx="31" cy="31"/>
                <a:chOff x="5466" y="8664"/>
                <a:chExt cx="227" cy="227"/>
              </a:xfrm>
            </p:grpSpPr>
            <p:sp>
              <p:nvSpPr>
                <p:cNvPr id="48136" name="Oval 1032">
                  <a:extLst>
                    <a:ext uri="{FF2B5EF4-FFF2-40B4-BE49-F238E27FC236}">
                      <a16:creationId xmlns:a16="http://schemas.microsoft.com/office/drawing/2014/main" id="{41D7ECF2-8BBC-4BE2-A6A8-5E1CA23BEB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5490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37" name="Oval 1033">
                  <a:extLst>
                    <a:ext uri="{FF2B5EF4-FFF2-40B4-BE49-F238E27FC236}">
                      <a16:creationId xmlns:a16="http://schemas.microsoft.com/office/drawing/2014/main" id="{535795DD-236F-4A68-B94A-93103E2CD6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38" name="Oval 1034">
                  <a:extLst>
                    <a:ext uri="{FF2B5EF4-FFF2-40B4-BE49-F238E27FC236}">
                      <a16:creationId xmlns:a16="http://schemas.microsoft.com/office/drawing/2014/main" id="{2729794B-6F98-4A4D-BA54-4CB1C96D99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39" name="Rectangle 1035">
                  <a:extLst>
                    <a:ext uri="{FF2B5EF4-FFF2-40B4-BE49-F238E27FC236}">
                      <a16:creationId xmlns:a16="http://schemas.microsoft.com/office/drawing/2014/main" id="{F8AB38DB-D734-494E-986E-3CB36BE389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8140" name="AutoShape 1036">
                <a:extLst>
                  <a:ext uri="{FF2B5EF4-FFF2-40B4-BE49-F238E27FC236}">
                    <a16:creationId xmlns:a16="http://schemas.microsoft.com/office/drawing/2014/main" id="{E966815D-010D-43C9-9BAC-DCDB847001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059" y="2903"/>
                <a:ext cx="23" cy="114"/>
              </a:xfrm>
              <a:prstGeom prst="flowChartDelay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141" name="Group 1037">
                <a:extLst>
                  <a:ext uri="{FF2B5EF4-FFF2-40B4-BE49-F238E27FC236}">
                    <a16:creationId xmlns:a16="http://schemas.microsoft.com/office/drawing/2014/main" id="{914C0BEB-5F45-4D19-BC09-10DF60903B2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82" y="2518"/>
                <a:ext cx="204" cy="68"/>
                <a:chOff x="1406" y="2540"/>
                <a:chExt cx="227" cy="160"/>
              </a:xfrm>
            </p:grpSpPr>
            <p:sp>
              <p:nvSpPr>
                <p:cNvPr id="48142" name="AutoShape 1038">
                  <a:extLst>
                    <a:ext uri="{FF2B5EF4-FFF2-40B4-BE49-F238E27FC236}">
                      <a16:creationId xmlns:a16="http://schemas.microsoft.com/office/drawing/2014/main" id="{6D7AFF1E-9359-4DCE-ABB5-B0221898F1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40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43" name="AutoShape 1039">
                  <a:extLst>
                    <a:ext uri="{FF2B5EF4-FFF2-40B4-BE49-F238E27FC236}">
                      <a16:creationId xmlns:a16="http://schemas.microsoft.com/office/drawing/2014/main" id="{5B7046DC-E470-4B66-8326-134CC5415D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86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44" name="AutoShape 1040">
                  <a:extLst>
                    <a:ext uri="{FF2B5EF4-FFF2-40B4-BE49-F238E27FC236}">
                      <a16:creationId xmlns:a16="http://schemas.microsoft.com/office/drawing/2014/main" id="{734E4870-7E10-41A7-85C1-70B32D367A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31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45" name="AutoShape 1041">
                  <a:extLst>
                    <a:ext uri="{FF2B5EF4-FFF2-40B4-BE49-F238E27FC236}">
                      <a16:creationId xmlns:a16="http://schemas.microsoft.com/office/drawing/2014/main" id="{C42F8A9A-5244-4BAC-91C7-16FCAC2A8C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77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146" name="Group 1042">
                <a:extLst>
                  <a:ext uri="{FF2B5EF4-FFF2-40B4-BE49-F238E27FC236}">
                    <a16:creationId xmlns:a16="http://schemas.microsoft.com/office/drawing/2014/main" id="{6FD527A7-7A81-4B50-A860-6718BB38A27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31" y="3198"/>
                <a:ext cx="8" cy="68"/>
                <a:chOff x="1384" y="2722"/>
                <a:chExt cx="68" cy="476"/>
              </a:xfrm>
            </p:grpSpPr>
            <p:sp>
              <p:nvSpPr>
                <p:cNvPr id="48147" name="Rectangle 1043">
                  <a:extLst>
                    <a:ext uri="{FF2B5EF4-FFF2-40B4-BE49-F238E27FC236}">
                      <a16:creationId xmlns:a16="http://schemas.microsoft.com/office/drawing/2014/main" id="{44B18528-C318-4FEC-97C2-1123399398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48" name="Rectangle 1044">
                  <a:extLst>
                    <a:ext uri="{FF2B5EF4-FFF2-40B4-BE49-F238E27FC236}">
                      <a16:creationId xmlns:a16="http://schemas.microsoft.com/office/drawing/2014/main" id="{52D31058-9A82-4A07-904A-7804542863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49" name="Rectangle 1045">
                  <a:extLst>
                    <a:ext uri="{FF2B5EF4-FFF2-40B4-BE49-F238E27FC236}">
                      <a16:creationId xmlns:a16="http://schemas.microsoft.com/office/drawing/2014/main" id="{22B22557-9B92-4AA9-9B38-F4B6EEAF1B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150" name="Group 1046">
                <a:extLst>
                  <a:ext uri="{FF2B5EF4-FFF2-40B4-BE49-F238E27FC236}">
                    <a16:creationId xmlns:a16="http://schemas.microsoft.com/office/drawing/2014/main" id="{9E9FE7AE-AD49-4C05-B789-CDAA1D75549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31" y="2586"/>
                <a:ext cx="8" cy="68"/>
                <a:chOff x="1384" y="2722"/>
                <a:chExt cx="68" cy="476"/>
              </a:xfrm>
            </p:grpSpPr>
            <p:sp>
              <p:nvSpPr>
                <p:cNvPr id="48151" name="Rectangle 1047">
                  <a:extLst>
                    <a:ext uri="{FF2B5EF4-FFF2-40B4-BE49-F238E27FC236}">
                      <a16:creationId xmlns:a16="http://schemas.microsoft.com/office/drawing/2014/main" id="{F9250331-8754-4032-ADFA-9CDC3310B4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52" name="Rectangle 1048">
                  <a:extLst>
                    <a:ext uri="{FF2B5EF4-FFF2-40B4-BE49-F238E27FC236}">
                      <a16:creationId xmlns:a16="http://schemas.microsoft.com/office/drawing/2014/main" id="{404C7D91-A808-44EF-BEED-2AD88A6809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53" name="Rectangle 1049">
                  <a:extLst>
                    <a:ext uri="{FF2B5EF4-FFF2-40B4-BE49-F238E27FC236}">
                      <a16:creationId xmlns:a16="http://schemas.microsoft.com/office/drawing/2014/main" id="{DD72AB41-43D1-4302-AB13-CEDFD4AE07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8154" name="Group 1050">
              <a:extLst>
                <a:ext uri="{FF2B5EF4-FFF2-40B4-BE49-F238E27FC236}">
                  <a16:creationId xmlns:a16="http://schemas.microsoft.com/office/drawing/2014/main" id="{5EC5C999-7885-4CC8-B811-A161EEBC76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72" y="3402"/>
              <a:ext cx="302" cy="885"/>
              <a:chOff x="4037" y="2472"/>
              <a:chExt cx="302" cy="885"/>
            </a:xfrm>
          </p:grpSpPr>
          <p:sp>
            <p:nvSpPr>
              <p:cNvPr id="48155" name="Rectangle 1051">
                <a:extLst>
                  <a:ext uri="{FF2B5EF4-FFF2-40B4-BE49-F238E27FC236}">
                    <a16:creationId xmlns:a16="http://schemas.microsoft.com/office/drawing/2014/main" id="{FA477C93-4E12-4CF6-9940-757E04E216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7" y="2472"/>
                <a:ext cx="294" cy="885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156" name="Rectangle 1052">
                <a:extLst>
                  <a:ext uri="{FF2B5EF4-FFF2-40B4-BE49-F238E27FC236}">
                    <a16:creationId xmlns:a16="http://schemas.microsoft.com/office/drawing/2014/main" id="{D2C13C6D-F64C-4204-83B4-E31F70B641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0" y="2699"/>
                <a:ext cx="68" cy="45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157" name="Rectangle 1053">
                <a:extLst>
                  <a:ext uri="{FF2B5EF4-FFF2-40B4-BE49-F238E27FC236}">
                    <a16:creationId xmlns:a16="http://schemas.microsoft.com/office/drawing/2014/main" id="{0111F1DC-A3A0-44CE-B2D0-D3E4D2AAE5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2" y="2903"/>
                <a:ext cx="23" cy="114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158" name="Group 1054">
                <a:extLst>
                  <a:ext uri="{FF2B5EF4-FFF2-40B4-BE49-F238E27FC236}">
                    <a16:creationId xmlns:a16="http://schemas.microsoft.com/office/drawing/2014/main" id="{F6F5244E-167A-4259-AF07-EEC7C4F18A6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66" y="2858"/>
                <a:ext cx="31" cy="31"/>
                <a:chOff x="5466" y="8664"/>
                <a:chExt cx="227" cy="227"/>
              </a:xfrm>
            </p:grpSpPr>
            <p:sp>
              <p:nvSpPr>
                <p:cNvPr id="48159" name="Oval 1055">
                  <a:extLst>
                    <a:ext uri="{FF2B5EF4-FFF2-40B4-BE49-F238E27FC236}">
                      <a16:creationId xmlns:a16="http://schemas.microsoft.com/office/drawing/2014/main" id="{6072A9B6-FA9A-435D-8A99-D3C07B7BE8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5490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60" name="Oval 1056">
                  <a:extLst>
                    <a:ext uri="{FF2B5EF4-FFF2-40B4-BE49-F238E27FC236}">
                      <a16:creationId xmlns:a16="http://schemas.microsoft.com/office/drawing/2014/main" id="{2B499894-463F-49AB-92D0-0204BE7C60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61" name="Oval 1057">
                  <a:extLst>
                    <a:ext uri="{FF2B5EF4-FFF2-40B4-BE49-F238E27FC236}">
                      <a16:creationId xmlns:a16="http://schemas.microsoft.com/office/drawing/2014/main" id="{8AA9277A-C587-4797-B309-DEC129F7DD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62" name="Rectangle 1058">
                  <a:extLst>
                    <a:ext uri="{FF2B5EF4-FFF2-40B4-BE49-F238E27FC236}">
                      <a16:creationId xmlns:a16="http://schemas.microsoft.com/office/drawing/2014/main" id="{B00C8087-B896-4F5F-8EA1-A753F0B1C5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8163" name="AutoShape 1059">
                <a:extLst>
                  <a:ext uri="{FF2B5EF4-FFF2-40B4-BE49-F238E27FC236}">
                    <a16:creationId xmlns:a16="http://schemas.microsoft.com/office/drawing/2014/main" id="{6A75A187-9DAB-44B2-B5C7-F975D99A27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059" y="2903"/>
                <a:ext cx="23" cy="114"/>
              </a:xfrm>
              <a:prstGeom prst="flowChartDelay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164" name="Group 1060">
                <a:extLst>
                  <a:ext uri="{FF2B5EF4-FFF2-40B4-BE49-F238E27FC236}">
                    <a16:creationId xmlns:a16="http://schemas.microsoft.com/office/drawing/2014/main" id="{76D84466-4B5A-4053-9D89-0EE56AAF4A7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82" y="2518"/>
                <a:ext cx="204" cy="68"/>
                <a:chOff x="1406" y="2540"/>
                <a:chExt cx="227" cy="160"/>
              </a:xfrm>
            </p:grpSpPr>
            <p:sp>
              <p:nvSpPr>
                <p:cNvPr id="48165" name="AutoShape 1061">
                  <a:extLst>
                    <a:ext uri="{FF2B5EF4-FFF2-40B4-BE49-F238E27FC236}">
                      <a16:creationId xmlns:a16="http://schemas.microsoft.com/office/drawing/2014/main" id="{CD7FFA17-621C-4592-8108-21FAA0DDCB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40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66" name="AutoShape 1062">
                  <a:extLst>
                    <a:ext uri="{FF2B5EF4-FFF2-40B4-BE49-F238E27FC236}">
                      <a16:creationId xmlns:a16="http://schemas.microsoft.com/office/drawing/2014/main" id="{16774C59-2A92-4031-B106-B98801FCE3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86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67" name="AutoShape 1063">
                  <a:extLst>
                    <a:ext uri="{FF2B5EF4-FFF2-40B4-BE49-F238E27FC236}">
                      <a16:creationId xmlns:a16="http://schemas.microsoft.com/office/drawing/2014/main" id="{1D2CC702-7E5C-4828-8A07-B208388BE0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31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68" name="AutoShape 1064">
                  <a:extLst>
                    <a:ext uri="{FF2B5EF4-FFF2-40B4-BE49-F238E27FC236}">
                      <a16:creationId xmlns:a16="http://schemas.microsoft.com/office/drawing/2014/main" id="{6BBB80EB-F376-4E36-BC3E-C2D458189E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77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169" name="Group 1065">
                <a:extLst>
                  <a:ext uri="{FF2B5EF4-FFF2-40B4-BE49-F238E27FC236}">
                    <a16:creationId xmlns:a16="http://schemas.microsoft.com/office/drawing/2014/main" id="{4A4283E2-5447-4C12-9215-E1D68BC027D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31" y="3198"/>
                <a:ext cx="8" cy="68"/>
                <a:chOff x="1384" y="2722"/>
                <a:chExt cx="68" cy="476"/>
              </a:xfrm>
            </p:grpSpPr>
            <p:sp>
              <p:nvSpPr>
                <p:cNvPr id="48170" name="Rectangle 1066">
                  <a:extLst>
                    <a:ext uri="{FF2B5EF4-FFF2-40B4-BE49-F238E27FC236}">
                      <a16:creationId xmlns:a16="http://schemas.microsoft.com/office/drawing/2014/main" id="{F06F782D-8FD4-49F4-8702-8621FEC759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71" name="Rectangle 1067">
                  <a:extLst>
                    <a:ext uri="{FF2B5EF4-FFF2-40B4-BE49-F238E27FC236}">
                      <a16:creationId xmlns:a16="http://schemas.microsoft.com/office/drawing/2014/main" id="{6880A7AA-A681-4BC3-A88E-F414096378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72" name="Rectangle 1068">
                  <a:extLst>
                    <a:ext uri="{FF2B5EF4-FFF2-40B4-BE49-F238E27FC236}">
                      <a16:creationId xmlns:a16="http://schemas.microsoft.com/office/drawing/2014/main" id="{2D198110-AB39-46A0-A2C5-CDB0B3BB07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173" name="Group 1069">
                <a:extLst>
                  <a:ext uri="{FF2B5EF4-FFF2-40B4-BE49-F238E27FC236}">
                    <a16:creationId xmlns:a16="http://schemas.microsoft.com/office/drawing/2014/main" id="{F5B14994-3336-4087-A5F8-CBC12911E8F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31" y="2586"/>
                <a:ext cx="8" cy="68"/>
                <a:chOff x="1384" y="2722"/>
                <a:chExt cx="68" cy="476"/>
              </a:xfrm>
            </p:grpSpPr>
            <p:sp>
              <p:nvSpPr>
                <p:cNvPr id="48174" name="Rectangle 1070">
                  <a:extLst>
                    <a:ext uri="{FF2B5EF4-FFF2-40B4-BE49-F238E27FC236}">
                      <a16:creationId xmlns:a16="http://schemas.microsoft.com/office/drawing/2014/main" id="{97109615-D3EC-4567-8C31-C612973692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75" name="Rectangle 1071">
                  <a:extLst>
                    <a:ext uri="{FF2B5EF4-FFF2-40B4-BE49-F238E27FC236}">
                      <a16:creationId xmlns:a16="http://schemas.microsoft.com/office/drawing/2014/main" id="{3E7B0017-4085-4262-AEAC-A6E22DA33C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76" name="Rectangle 1072">
                  <a:extLst>
                    <a:ext uri="{FF2B5EF4-FFF2-40B4-BE49-F238E27FC236}">
                      <a16:creationId xmlns:a16="http://schemas.microsoft.com/office/drawing/2014/main" id="{88F562AD-41E8-4C27-9C59-5B67335B07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48177" name="Group 1073">
            <a:extLst>
              <a:ext uri="{FF2B5EF4-FFF2-40B4-BE49-F238E27FC236}">
                <a16:creationId xmlns:a16="http://schemas.microsoft.com/office/drawing/2014/main" id="{BCB957D2-BFA9-4551-BE67-920B5F1A21E1}"/>
              </a:ext>
            </a:extLst>
          </p:cNvPr>
          <p:cNvGrpSpPr>
            <a:grpSpLocks/>
          </p:cNvGrpSpPr>
          <p:nvPr/>
        </p:nvGrpSpPr>
        <p:grpSpPr bwMode="auto">
          <a:xfrm>
            <a:off x="8337550" y="4724400"/>
            <a:ext cx="757238" cy="1582738"/>
            <a:chOff x="5080" y="2450"/>
            <a:chExt cx="976" cy="2040"/>
          </a:xfrm>
        </p:grpSpPr>
        <p:sp>
          <p:nvSpPr>
            <p:cNvPr id="48178" name="Rectangle 1074">
              <a:extLst>
                <a:ext uri="{FF2B5EF4-FFF2-40B4-BE49-F238E27FC236}">
                  <a16:creationId xmlns:a16="http://schemas.microsoft.com/office/drawing/2014/main" id="{6794690F-3E9F-4E68-B1B2-BC7FCC1CE6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0" y="2450"/>
              <a:ext cx="976" cy="2040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15686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8179" name="Group 1075">
              <a:extLst>
                <a:ext uri="{FF2B5EF4-FFF2-40B4-BE49-F238E27FC236}">
                  <a16:creationId xmlns:a16="http://schemas.microsoft.com/office/drawing/2014/main" id="{2CFB6A9C-FE0A-4645-92DC-D4882314D9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03" y="2472"/>
              <a:ext cx="302" cy="567"/>
              <a:chOff x="5103" y="2472"/>
              <a:chExt cx="302" cy="567"/>
            </a:xfrm>
          </p:grpSpPr>
          <p:sp>
            <p:nvSpPr>
              <p:cNvPr id="48180" name="Rectangle 1076">
                <a:extLst>
                  <a:ext uri="{FF2B5EF4-FFF2-40B4-BE49-F238E27FC236}">
                    <a16:creationId xmlns:a16="http://schemas.microsoft.com/office/drawing/2014/main" id="{C90AC52B-14DB-4C00-B187-0498429AF9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3" y="2472"/>
                <a:ext cx="294" cy="567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181" name="Rectangle 1077">
                <a:extLst>
                  <a:ext uri="{FF2B5EF4-FFF2-40B4-BE49-F238E27FC236}">
                    <a16:creationId xmlns:a16="http://schemas.microsoft.com/office/drawing/2014/main" id="{EBFAAF43-11C3-43E2-9A39-282A5038D3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6" y="2631"/>
                <a:ext cx="68" cy="45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182" name="Rectangle 1078">
                <a:extLst>
                  <a:ext uri="{FF2B5EF4-FFF2-40B4-BE49-F238E27FC236}">
                    <a16:creationId xmlns:a16="http://schemas.microsoft.com/office/drawing/2014/main" id="{563E5C8E-DDEC-47A7-8C16-07F04B0381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8" y="2721"/>
                <a:ext cx="23" cy="114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183" name="Group 1079">
                <a:extLst>
                  <a:ext uri="{FF2B5EF4-FFF2-40B4-BE49-F238E27FC236}">
                    <a16:creationId xmlns:a16="http://schemas.microsoft.com/office/drawing/2014/main" id="{B51B5A65-0013-45BB-85D1-24A5D9D2071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32" y="2676"/>
                <a:ext cx="31" cy="31"/>
                <a:chOff x="5466" y="8664"/>
                <a:chExt cx="227" cy="227"/>
              </a:xfrm>
            </p:grpSpPr>
            <p:sp>
              <p:nvSpPr>
                <p:cNvPr id="48184" name="Oval 1080">
                  <a:extLst>
                    <a:ext uri="{FF2B5EF4-FFF2-40B4-BE49-F238E27FC236}">
                      <a16:creationId xmlns:a16="http://schemas.microsoft.com/office/drawing/2014/main" id="{F8AD3E29-4A4B-43F6-9477-A3853E020B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5490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85" name="Oval 1081">
                  <a:extLst>
                    <a:ext uri="{FF2B5EF4-FFF2-40B4-BE49-F238E27FC236}">
                      <a16:creationId xmlns:a16="http://schemas.microsoft.com/office/drawing/2014/main" id="{1BD7E7C3-EE4A-4E84-BE91-0BF21C4947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86" name="Oval 1082">
                  <a:extLst>
                    <a:ext uri="{FF2B5EF4-FFF2-40B4-BE49-F238E27FC236}">
                      <a16:creationId xmlns:a16="http://schemas.microsoft.com/office/drawing/2014/main" id="{6BD0FABF-F474-453F-8B9A-B99B81F789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87" name="Rectangle 1083">
                  <a:extLst>
                    <a:ext uri="{FF2B5EF4-FFF2-40B4-BE49-F238E27FC236}">
                      <a16:creationId xmlns:a16="http://schemas.microsoft.com/office/drawing/2014/main" id="{3BA0ADAD-7815-4BA0-A4C2-8FCEF6DAF2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8188" name="AutoShape 1084">
                <a:extLst>
                  <a:ext uri="{FF2B5EF4-FFF2-40B4-BE49-F238E27FC236}">
                    <a16:creationId xmlns:a16="http://schemas.microsoft.com/office/drawing/2014/main" id="{41B3DF4F-D42B-4F28-8B7B-0A9DEE96B1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5125" y="2721"/>
                <a:ext cx="23" cy="114"/>
              </a:xfrm>
              <a:prstGeom prst="flowChartDelay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189" name="Group 1085">
                <a:extLst>
                  <a:ext uri="{FF2B5EF4-FFF2-40B4-BE49-F238E27FC236}">
                    <a16:creationId xmlns:a16="http://schemas.microsoft.com/office/drawing/2014/main" id="{EB26CB87-D2A1-49AF-9EDA-22F47E8AF24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48" y="2518"/>
                <a:ext cx="204" cy="68"/>
                <a:chOff x="1406" y="2540"/>
                <a:chExt cx="227" cy="160"/>
              </a:xfrm>
            </p:grpSpPr>
            <p:sp>
              <p:nvSpPr>
                <p:cNvPr id="48190" name="AutoShape 1086">
                  <a:extLst>
                    <a:ext uri="{FF2B5EF4-FFF2-40B4-BE49-F238E27FC236}">
                      <a16:creationId xmlns:a16="http://schemas.microsoft.com/office/drawing/2014/main" id="{635AB7E9-4CB4-49DE-91B6-747E5378E9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40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91" name="AutoShape 1087">
                  <a:extLst>
                    <a:ext uri="{FF2B5EF4-FFF2-40B4-BE49-F238E27FC236}">
                      <a16:creationId xmlns:a16="http://schemas.microsoft.com/office/drawing/2014/main" id="{DF0502D6-63DB-485A-9996-FCC2E47F6C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86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92" name="AutoShape 1088">
                  <a:extLst>
                    <a:ext uri="{FF2B5EF4-FFF2-40B4-BE49-F238E27FC236}">
                      <a16:creationId xmlns:a16="http://schemas.microsoft.com/office/drawing/2014/main" id="{D2CE3F8B-8859-44FF-8D7E-BCA072FA4A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31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93" name="AutoShape 1089">
                  <a:extLst>
                    <a:ext uri="{FF2B5EF4-FFF2-40B4-BE49-F238E27FC236}">
                      <a16:creationId xmlns:a16="http://schemas.microsoft.com/office/drawing/2014/main" id="{2CBB5A6B-6FC0-4D5C-A51C-2B46D486EE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77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194" name="Group 1090">
                <a:extLst>
                  <a:ext uri="{FF2B5EF4-FFF2-40B4-BE49-F238E27FC236}">
                    <a16:creationId xmlns:a16="http://schemas.microsoft.com/office/drawing/2014/main" id="{EF549386-1D9F-48A6-8FCC-4FBA02B9595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97" y="2903"/>
                <a:ext cx="8" cy="68"/>
                <a:chOff x="1384" y="2722"/>
                <a:chExt cx="68" cy="476"/>
              </a:xfrm>
            </p:grpSpPr>
            <p:sp>
              <p:nvSpPr>
                <p:cNvPr id="48195" name="Rectangle 1091">
                  <a:extLst>
                    <a:ext uri="{FF2B5EF4-FFF2-40B4-BE49-F238E27FC236}">
                      <a16:creationId xmlns:a16="http://schemas.microsoft.com/office/drawing/2014/main" id="{5FE28B24-A9D3-4FC8-BFAD-ECCC743EEE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96" name="Rectangle 1092">
                  <a:extLst>
                    <a:ext uri="{FF2B5EF4-FFF2-40B4-BE49-F238E27FC236}">
                      <a16:creationId xmlns:a16="http://schemas.microsoft.com/office/drawing/2014/main" id="{58151A35-1617-43D7-9C52-6611F7EA93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197" name="Rectangle 1093">
                  <a:extLst>
                    <a:ext uri="{FF2B5EF4-FFF2-40B4-BE49-F238E27FC236}">
                      <a16:creationId xmlns:a16="http://schemas.microsoft.com/office/drawing/2014/main" id="{BFD530F4-2851-4277-A897-B82FA7449C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198" name="Group 1094">
                <a:extLst>
                  <a:ext uri="{FF2B5EF4-FFF2-40B4-BE49-F238E27FC236}">
                    <a16:creationId xmlns:a16="http://schemas.microsoft.com/office/drawing/2014/main" id="{1421247F-B14A-4B8E-8BDB-8B5E26839F5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97" y="2540"/>
                <a:ext cx="8" cy="68"/>
                <a:chOff x="1384" y="2722"/>
                <a:chExt cx="68" cy="476"/>
              </a:xfrm>
            </p:grpSpPr>
            <p:sp>
              <p:nvSpPr>
                <p:cNvPr id="48199" name="Rectangle 1095">
                  <a:extLst>
                    <a:ext uri="{FF2B5EF4-FFF2-40B4-BE49-F238E27FC236}">
                      <a16:creationId xmlns:a16="http://schemas.microsoft.com/office/drawing/2014/main" id="{E30F1E4E-7DA2-48EE-95BE-74E7A3387D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00" name="Rectangle 1096">
                  <a:extLst>
                    <a:ext uri="{FF2B5EF4-FFF2-40B4-BE49-F238E27FC236}">
                      <a16:creationId xmlns:a16="http://schemas.microsoft.com/office/drawing/2014/main" id="{13BAE367-7502-4057-84C1-B6E215145C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01" name="Rectangle 1097">
                  <a:extLst>
                    <a:ext uri="{FF2B5EF4-FFF2-40B4-BE49-F238E27FC236}">
                      <a16:creationId xmlns:a16="http://schemas.microsoft.com/office/drawing/2014/main" id="{65B55E8C-7FAB-4B3D-82AE-A31DF142E6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8202" name="Group 1098">
              <a:extLst>
                <a:ext uri="{FF2B5EF4-FFF2-40B4-BE49-F238E27FC236}">
                  <a16:creationId xmlns:a16="http://schemas.microsoft.com/office/drawing/2014/main" id="{F3E008C9-8841-438F-B3C0-BB960D0583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03" y="3085"/>
              <a:ext cx="302" cy="567"/>
              <a:chOff x="5103" y="2472"/>
              <a:chExt cx="302" cy="567"/>
            </a:xfrm>
          </p:grpSpPr>
          <p:sp>
            <p:nvSpPr>
              <p:cNvPr id="48203" name="Rectangle 1099">
                <a:extLst>
                  <a:ext uri="{FF2B5EF4-FFF2-40B4-BE49-F238E27FC236}">
                    <a16:creationId xmlns:a16="http://schemas.microsoft.com/office/drawing/2014/main" id="{28D123F7-2513-411C-A4FA-966206F71C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3" y="2472"/>
                <a:ext cx="294" cy="567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204" name="Rectangle 1100">
                <a:extLst>
                  <a:ext uri="{FF2B5EF4-FFF2-40B4-BE49-F238E27FC236}">
                    <a16:creationId xmlns:a16="http://schemas.microsoft.com/office/drawing/2014/main" id="{549AD701-C9F8-4E02-810B-B705BC0DBB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6" y="2631"/>
                <a:ext cx="68" cy="45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205" name="Rectangle 1101">
                <a:extLst>
                  <a:ext uri="{FF2B5EF4-FFF2-40B4-BE49-F238E27FC236}">
                    <a16:creationId xmlns:a16="http://schemas.microsoft.com/office/drawing/2014/main" id="{FAFF8D0A-9A61-40FB-850E-D92C8497A9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8" y="2721"/>
                <a:ext cx="23" cy="114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206" name="Group 1102">
                <a:extLst>
                  <a:ext uri="{FF2B5EF4-FFF2-40B4-BE49-F238E27FC236}">
                    <a16:creationId xmlns:a16="http://schemas.microsoft.com/office/drawing/2014/main" id="{590D7D7B-10E2-4AA1-955A-981EFC26951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32" y="2676"/>
                <a:ext cx="31" cy="31"/>
                <a:chOff x="5466" y="8664"/>
                <a:chExt cx="227" cy="227"/>
              </a:xfrm>
            </p:grpSpPr>
            <p:sp>
              <p:nvSpPr>
                <p:cNvPr id="48207" name="Oval 1103">
                  <a:extLst>
                    <a:ext uri="{FF2B5EF4-FFF2-40B4-BE49-F238E27FC236}">
                      <a16:creationId xmlns:a16="http://schemas.microsoft.com/office/drawing/2014/main" id="{4DE06A03-15DB-4076-85A0-ABDF7541FF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5490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08" name="Oval 1104">
                  <a:extLst>
                    <a:ext uri="{FF2B5EF4-FFF2-40B4-BE49-F238E27FC236}">
                      <a16:creationId xmlns:a16="http://schemas.microsoft.com/office/drawing/2014/main" id="{71237DD0-9848-4F1C-8214-07539709C1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09" name="Oval 1105">
                  <a:extLst>
                    <a:ext uri="{FF2B5EF4-FFF2-40B4-BE49-F238E27FC236}">
                      <a16:creationId xmlns:a16="http://schemas.microsoft.com/office/drawing/2014/main" id="{D4A21CA9-7F1A-4300-ACE0-99C33BC904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10" name="Rectangle 1106">
                  <a:extLst>
                    <a:ext uri="{FF2B5EF4-FFF2-40B4-BE49-F238E27FC236}">
                      <a16:creationId xmlns:a16="http://schemas.microsoft.com/office/drawing/2014/main" id="{30C59E56-2EEE-42C8-B11A-21098AA858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8211" name="AutoShape 1107">
                <a:extLst>
                  <a:ext uri="{FF2B5EF4-FFF2-40B4-BE49-F238E27FC236}">
                    <a16:creationId xmlns:a16="http://schemas.microsoft.com/office/drawing/2014/main" id="{A1FEE341-81D1-4CB0-B1D7-E50AE0FE3E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5125" y="2721"/>
                <a:ext cx="23" cy="114"/>
              </a:xfrm>
              <a:prstGeom prst="flowChartDelay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212" name="Group 1108">
                <a:extLst>
                  <a:ext uri="{FF2B5EF4-FFF2-40B4-BE49-F238E27FC236}">
                    <a16:creationId xmlns:a16="http://schemas.microsoft.com/office/drawing/2014/main" id="{E2A92996-DDDB-4244-923A-D49ECB9F6EB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48" y="2518"/>
                <a:ext cx="204" cy="68"/>
                <a:chOff x="1406" y="2540"/>
                <a:chExt cx="227" cy="160"/>
              </a:xfrm>
            </p:grpSpPr>
            <p:sp>
              <p:nvSpPr>
                <p:cNvPr id="48213" name="AutoShape 1109">
                  <a:extLst>
                    <a:ext uri="{FF2B5EF4-FFF2-40B4-BE49-F238E27FC236}">
                      <a16:creationId xmlns:a16="http://schemas.microsoft.com/office/drawing/2014/main" id="{A80A7518-189B-40AA-8E98-E02527E37E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40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14" name="AutoShape 1110">
                  <a:extLst>
                    <a:ext uri="{FF2B5EF4-FFF2-40B4-BE49-F238E27FC236}">
                      <a16:creationId xmlns:a16="http://schemas.microsoft.com/office/drawing/2014/main" id="{CB8BA58D-DAEB-42EB-8957-E66A5F9CAF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86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15" name="AutoShape 1111">
                  <a:extLst>
                    <a:ext uri="{FF2B5EF4-FFF2-40B4-BE49-F238E27FC236}">
                      <a16:creationId xmlns:a16="http://schemas.microsoft.com/office/drawing/2014/main" id="{B2B4031F-5B0B-4C2D-BE3C-ED21997AE0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31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16" name="AutoShape 1112">
                  <a:extLst>
                    <a:ext uri="{FF2B5EF4-FFF2-40B4-BE49-F238E27FC236}">
                      <a16:creationId xmlns:a16="http://schemas.microsoft.com/office/drawing/2014/main" id="{4F375987-747C-4B76-BA31-25B09E1A50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77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217" name="Group 1113">
                <a:extLst>
                  <a:ext uri="{FF2B5EF4-FFF2-40B4-BE49-F238E27FC236}">
                    <a16:creationId xmlns:a16="http://schemas.microsoft.com/office/drawing/2014/main" id="{2FF1F910-DDCC-424C-9C57-EF74E827696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97" y="2903"/>
                <a:ext cx="8" cy="68"/>
                <a:chOff x="1384" y="2722"/>
                <a:chExt cx="68" cy="476"/>
              </a:xfrm>
            </p:grpSpPr>
            <p:sp>
              <p:nvSpPr>
                <p:cNvPr id="48218" name="Rectangle 1114">
                  <a:extLst>
                    <a:ext uri="{FF2B5EF4-FFF2-40B4-BE49-F238E27FC236}">
                      <a16:creationId xmlns:a16="http://schemas.microsoft.com/office/drawing/2014/main" id="{4A57CF89-B58E-4902-A75E-8C54048AAE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19" name="Rectangle 1115">
                  <a:extLst>
                    <a:ext uri="{FF2B5EF4-FFF2-40B4-BE49-F238E27FC236}">
                      <a16:creationId xmlns:a16="http://schemas.microsoft.com/office/drawing/2014/main" id="{FD9B70D1-98EA-499B-81F0-E99CF1A4F7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20" name="Rectangle 1116">
                  <a:extLst>
                    <a:ext uri="{FF2B5EF4-FFF2-40B4-BE49-F238E27FC236}">
                      <a16:creationId xmlns:a16="http://schemas.microsoft.com/office/drawing/2014/main" id="{D04900F3-9D01-4107-9779-01FF3858D2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221" name="Group 1117">
                <a:extLst>
                  <a:ext uri="{FF2B5EF4-FFF2-40B4-BE49-F238E27FC236}">
                    <a16:creationId xmlns:a16="http://schemas.microsoft.com/office/drawing/2014/main" id="{C9F9D9F8-B501-4143-BEED-05F131A8621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97" y="2540"/>
                <a:ext cx="8" cy="68"/>
                <a:chOff x="1384" y="2722"/>
                <a:chExt cx="68" cy="476"/>
              </a:xfrm>
            </p:grpSpPr>
            <p:sp>
              <p:nvSpPr>
                <p:cNvPr id="48222" name="Rectangle 1118">
                  <a:extLst>
                    <a:ext uri="{FF2B5EF4-FFF2-40B4-BE49-F238E27FC236}">
                      <a16:creationId xmlns:a16="http://schemas.microsoft.com/office/drawing/2014/main" id="{110D7B74-0841-4A0B-8B82-600BD5B489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23" name="Rectangle 1119">
                  <a:extLst>
                    <a:ext uri="{FF2B5EF4-FFF2-40B4-BE49-F238E27FC236}">
                      <a16:creationId xmlns:a16="http://schemas.microsoft.com/office/drawing/2014/main" id="{DEE28E71-8D1B-4CC3-9B09-79655565B8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24" name="Rectangle 1120">
                  <a:extLst>
                    <a:ext uri="{FF2B5EF4-FFF2-40B4-BE49-F238E27FC236}">
                      <a16:creationId xmlns:a16="http://schemas.microsoft.com/office/drawing/2014/main" id="{88CAF28B-FAE9-4819-AC90-57B8099CA0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8225" name="Group 1121">
              <a:extLst>
                <a:ext uri="{FF2B5EF4-FFF2-40B4-BE49-F238E27FC236}">
                  <a16:creationId xmlns:a16="http://schemas.microsoft.com/office/drawing/2014/main" id="{8ABDF724-3C96-4616-9AFD-E5FC1E140D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03" y="3697"/>
              <a:ext cx="302" cy="567"/>
              <a:chOff x="5103" y="2472"/>
              <a:chExt cx="302" cy="567"/>
            </a:xfrm>
          </p:grpSpPr>
          <p:sp>
            <p:nvSpPr>
              <p:cNvPr id="48226" name="Rectangle 1122">
                <a:extLst>
                  <a:ext uri="{FF2B5EF4-FFF2-40B4-BE49-F238E27FC236}">
                    <a16:creationId xmlns:a16="http://schemas.microsoft.com/office/drawing/2014/main" id="{5DA7FFA8-BE68-4559-847A-49FBC3F7DC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3" y="2472"/>
                <a:ext cx="294" cy="567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227" name="Rectangle 1123">
                <a:extLst>
                  <a:ext uri="{FF2B5EF4-FFF2-40B4-BE49-F238E27FC236}">
                    <a16:creationId xmlns:a16="http://schemas.microsoft.com/office/drawing/2014/main" id="{4CFBAB39-B5E7-481C-9091-4EB1CEC8C1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6" y="2631"/>
                <a:ext cx="68" cy="45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228" name="Rectangle 1124">
                <a:extLst>
                  <a:ext uri="{FF2B5EF4-FFF2-40B4-BE49-F238E27FC236}">
                    <a16:creationId xmlns:a16="http://schemas.microsoft.com/office/drawing/2014/main" id="{446E72E7-1047-452F-959B-A04B8DE0ED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8" y="2721"/>
                <a:ext cx="23" cy="114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229" name="Group 1125">
                <a:extLst>
                  <a:ext uri="{FF2B5EF4-FFF2-40B4-BE49-F238E27FC236}">
                    <a16:creationId xmlns:a16="http://schemas.microsoft.com/office/drawing/2014/main" id="{7A7836EA-D623-4DD1-A7DE-7202F92144D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32" y="2676"/>
                <a:ext cx="31" cy="31"/>
                <a:chOff x="5466" y="8664"/>
                <a:chExt cx="227" cy="227"/>
              </a:xfrm>
            </p:grpSpPr>
            <p:sp>
              <p:nvSpPr>
                <p:cNvPr id="48230" name="Oval 1126">
                  <a:extLst>
                    <a:ext uri="{FF2B5EF4-FFF2-40B4-BE49-F238E27FC236}">
                      <a16:creationId xmlns:a16="http://schemas.microsoft.com/office/drawing/2014/main" id="{F4763693-F392-4DA0-9F5A-D91E8D3CBE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5490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31" name="Oval 1127">
                  <a:extLst>
                    <a:ext uri="{FF2B5EF4-FFF2-40B4-BE49-F238E27FC236}">
                      <a16:creationId xmlns:a16="http://schemas.microsoft.com/office/drawing/2014/main" id="{EFB7851D-6B29-477F-9A92-A57D338FB0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32" name="Oval 1128">
                  <a:extLst>
                    <a:ext uri="{FF2B5EF4-FFF2-40B4-BE49-F238E27FC236}">
                      <a16:creationId xmlns:a16="http://schemas.microsoft.com/office/drawing/2014/main" id="{5E12851A-EE77-40AD-B93B-137AA3CFB8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33" name="Rectangle 1129">
                  <a:extLst>
                    <a:ext uri="{FF2B5EF4-FFF2-40B4-BE49-F238E27FC236}">
                      <a16:creationId xmlns:a16="http://schemas.microsoft.com/office/drawing/2014/main" id="{FDC8D54C-B9C8-4D4D-B20F-BCFD4D8D4E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8234" name="AutoShape 1130">
                <a:extLst>
                  <a:ext uri="{FF2B5EF4-FFF2-40B4-BE49-F238E27FC236}">
                    <a16:creationId xmlns:a16="http://schemas.microsoft.com/office/drawing/2014/main" id="{58515959-2431-4994-A0AC-65A4CC0988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5125" y="2721"/>
                <a:ext cx="23" cy="114"/>
              </a:xfrm>
              <a:prstGeom prst="flowChartDelay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235" name="Group 1131">
                <a:extLst>
                  <a:ext uri="{FF2B5EF4-FFF2-40B4-BE49-F238E27FC236}">
                    <a16:creationId xmlns:a16="http://schemas.microsoft.com/office/drawing/2014/main" id="{1E879AA1-0BB1-4FAB-BF0D-CEE8AA0A423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48" y="2518"/>
                <a:ext cx="204" cy="68"/>
                <a:chOff x="1406" y="2540"/>
                <a:chExt cx="227" cy="160"/>
              </a:xfrm>
            </p:grpSpPr>
            <p:sp>
              <p:nvSpPr>
                <p:cNvPr id="48236" name="AutoShape 1132">
                  <a:extLst>
                    <a:ext uri="{FF2B5EF4-FFF2-40B4-BE49-F238E27FC236}">
                      <a16:creationId xmlns:a16="http://schemas.microsoft.com/office/drawing/2014/main" id="{441E06F1-994F-47A2-A0AD-BF79348212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40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37" name="AutoShape 1133">
                  <a:extLst>
                    <a:ext uri="{FF2B5EF4-FFF2-40B4-BE49-F238E27FC236}">
                      <a16:creationId xmlns:a16="http://schemas.microsoft.com/office/drawing/2014/main" id="{C300F0E9-49A6-4008-873A-9DD628B8B6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86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38" name="AutoShape 1134">
                  <a:extLst>
                    <a:ext uri="{FF2B5EF4-FFF2-40B4-BE49-F238E27FC236}">
                      <a16:creationId xmlns:a16="http://schemas.microsoft.com/office/drawing/2014/main" id="{E9FB6063-2F4B-45DE-A513-5A44DF95E2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31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39" name="AutoShape 1135">
                  <a:extLst>
                    <a:ext uri="{FF2B5EF4-FFF2-40B4-BE49-F238E27FC236}">
                      <a16:creationId xmlns:a16="http://schemas.microsoft.com/office/drawing/2014/main" id="{E554F08E-3043-44A8-B2C7-73C572C370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77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240" name="Group 1136">
                <a:extLst>
                  <a:ext uri="{FF2B5EF4-FFF2-40B4-BE49-F238E27FC236}">
                    <a16:creationId xmlns:a16="http://schemas.microsoft.com/office/drawing/2014/main" id="{D578D5EB-7737-4C5F-8F12-81D24E08E61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97" y="2903"/>
                <a:ext cx="8" cy="68"/>
                <a:chOff x="1384" y="2722"/>
                <a:chExt cx="68" cy="476"/>
              </a:xfrm>
            </p:grpSpPr>
            <p:sp>
              <p:nvSpPr>
                <p:cNvPr id="48241" name="Rectangle 1137">
                  <a:extLst>
                    <a:ext uri="{FF2B5EF4-FFF2-40B4-BE49-F238E27FC236}">
                      <a16:creationId xmlns:a16="http://schemas.microsoft.com/office/drawing/2014/main" id="{8FFC7B4C-C859-4DCE-BBC2-CC0D89062B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42" name="Rectangle 1138">
                  <a:extLst>
                    <a:ext uri="{FF2B5EF4-FFF2-40B4-BE49-F238E27FC236}">
                      <a16:creationId xmlns:a16="http://schemas.microsoft.com/office/drawing/2014/main" id="{F8371C95-9B2B-46CF-9B44-B77A671633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43" name="Rectangle 1139">
                  <a:extLst>
                    <a:ext uri="{FF2B5EF4-FFF2-40B4-BE49-F238E27FC236}">
                      <a16:creationId xmlns:a16="http://schemas.microsoft.com/office/drawing/2014/main" id="{9BDD2E37-876F-4F9B-8915-747F0F325E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244" name="Group 1140">
                <a:extLst>
                  <a:ext uri="{FF2B5EF4-FFF2-40B4-BE49-F238E27FC236}">
                    <a16:creationId xmlns:a16="http://schemas.microsoft.com/office/drawing/2014/main" id="{EB1E951D-B4D9-46E2-834A-5A48837B103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97" y="2540"/>
                <a:ext cx="8" cy="68"/>
                <a:chOff x="1384" y="2722"/>
                <a:chExt cx="68" cy="476"/>
              </a:xfrm>
            </p:grpSpPr>
            <p:sp>
              <p:nvSpPr>
                <p:cNvPr id="48245" name="Rectangle 1141">
                  <a:extLst>
                    <a:ext uri="{FF2B5EF4-FFF2-40B4-BE49-F238E27FC236}">
                      <a16:creationId xmlns:a16="http://schemas.microsoft.com/office/drawing/2014/main" id="{2A0632B1-8471-496C-8558-703EF72A2B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46" name="Rectangle 1142">
                  <a:extLst>
                    <a:ext uri="{FF2B5EF4-FFF2-40B4-BE49-F238E27FC236}">
                      <a16:creationId xmlns:a16="http://schemas.microsoft.com/office/drawing/2014/main" id="{6787AC99-FEBC-4097-A020-B8C2944776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47" name="Rectangle 1143">
                  <a:extLst>
                    <a:ext uri="{FF2B5EF4-FFF2-40B4-BE49-F238E27FC236}">
                      <a16:creationId xmlns:a16="http://schemas.microsoft.com/office/drawing/2014/main" id="{9DE9B2D1-FCEC-40AA-901E-08CD37C552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8248" name="Group 1144">
              <a:extLst>
                <a:ext uri="{FF2B5EF4-FFF2-40B4-BE49-F238E27FC236}">
                  <a16:creationId xmlns:a16="http://schemas.microsoft.com/office/drawing/2014/main" id="{C17111A2-261C-4768-8B1C-BDC38640C2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1" y="2472"/>
              <a:ext cx="302" cy="567"/>
              <a:chOff x="5103" y="2472"/>
              <a:chExt cx="302" cy="567"/>
            </a:xfrm>
          </p:grpSpPr>
          <p:sp>
            <p:nvSpPr>
              <p:cNvPr id="48249" name="Rectangle 1145">
                <a:extLst>
                  <a:ext uri="{FF2B5EF4-FFF2-40B4-BE49-F238E27FC236}">
                    <a16:creationId xmlns:a16="http://schemas.microsoft.com/office/drawing/2014/main" id="{F6C43D50-573C-4F0A-9D95-7F3BCD5E49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3" y="2472"/>
                <a:ext cx="294" cy="567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250" name="Rectangle 1146">
                <a:extLst>
                  <a:ext uri="{FF2B5EF4-FFF2-40B4-BE49-F238E27FC236}">
                    <a16:creationId xmlns:a16="http://schemas.microsoft.com/office/drawing/2014/main" id="{84C4D483-16A3-4C73-8C75-D48E0D8D9E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6" y="2631"/>
                <a:ext cx="68" cy="45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251" name="Rectangle 1147">
                <a:extLst>
                  <a:ext uri="{FF2B5EF4-FFF2-40B4-BE49-F238E27FC236}">
                    <a16:creationId xmlns:a16="http://schemas.microsoft.com/office/drawing/2014/main" id="{83B2A830-F43D-4232-989D-A2E4CD8D6C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8" y="2721"/>
                <a:ext cx="23" cy="114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252" name="Group 1148">
                <a:extLst>
                  <a:ext uri="{FF2B5EF4-FFF2-40B4-BE49-F238E27FC236}">
                    <a16:creationId xmlns:a16="http://schemas.microsoft.com/office/drawing/2014/main" id="{4647D21A-0D06-4343-9902-C8CCBC5EBD1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32" y="2676"/>
                <a:ext cx="31" cy="31"/>
                <a:chOff x="5466" y="8664"/>
                <a:chExt cx="227" cy="227"/>
              </a:xfrm>
            </p:grpSpPr>
            <p:sp>
              <p:nvSpPr>
                <p:cNvPr id="48253" name="Oval 1149">
                  <a:extLst>
                    <a:ext uri="{FF2B5EF4-FFF2-40B4-BE49-F238E27FC236}">
                      <a16:creationId xmlns:a16="http://schemas.microsoft.com/office/drawing/2014/main" id="{9F3B1B22-CF8B-439B-9019-72B441D762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5490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54" name="Oval 1150">
                  <a:extLst>
                    <a:ext uri="{FF2B5EF4-FFF2-40B4-BE49-F238E27FC236}">
                      <a16:creationId xmlns:a16="http://schemas.microsoft.com/office/drawing/2014/main" id="{55662496-041E-4AB9-B875-A816A26CF2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55" name="Oval 1151">
                  <a:extLst>
                    <a:ext uri="{FF2B5EF4-FFF2-40B4-BE49-F238E27FC236}">
                      <a16:creationId xmlns:a16="http://schemas.microsoft.com/office/drawing/2014/main" id="{17B45425-91ED-4BDE-9F3E-2917553CB0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56" name="Rectangle 1152">
                  <a:extLst>
                    <a:ext uri="{FF2B5EF4-FFF2-40B4-BE49-F238E27FC236}">
                      <a16:creationId xmlns:a16="http://schemas.microsoft.com/office/drawing/2014/main" id="{D3A03838-3342-4463-8035-DFE6B8472B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8257" name="AutoShape 1153">
                <a:extLst>
                  <a:ext uri="{FF2B5EF4-FFF2-40B4-BE49-F238E27FC236}">
                    <a16:creationId xmlns:a16="http://schemas.microsoft.com/office/drawing/2014/main" id="{BA239730-EB2D-4F7F-B5AC-03CB38B259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5125" y="2721"/>
                <a:ext cx="23" cy="114"/>
              </a:xfrm>
              <a:prstGeom prst="flowChartDelay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258" name="Group 1154">
                <a:extLst>
                  <a:ext uri="{FF2B5EF4-FFF2-40B4-BE49-F238E27FC236}">
                    <a16:creationId xmlns:a16="http://schemas.microsoft.com/office/drawing/2014/main" id="{AB7325E2-7843-44D5-8EB6-34A3EE55A62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48" y="2518"/>
                <a:ext cx="204" cy="68"/>
                <a:chOff x="1406" y="2540"/>
                <a:chExt cx="227" cy="160"/>
              </a:xfrm>
            </p:grpSpPr>
            <p:sp>
              <p:nvSpPr>
                <p:cNvPr id="48259" name="AutoShape 1155">
                  <a:extLst>
                    <a:ext uri="{FF2B5EF4-FFF2-40B4-BE49-F238E27FC236}">
                      <a16:creationId xmlns:a16="http://schemas.microsoft.com/office/drawing/2014/main" id="{4363E4F1-A803-4899-8223-132DBEE60C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40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60" name="AutoShape 1156">
                  <a:extLst>
                    <a:ext uri="{FF2B5EF4-FFF2-40B4-BE49-F238E27FC236}">
                      <a16:creationId xmlns:a16="http://schemas.microsoft.com/office/drawing/2014/main" id="{234B9E36-9527-4A43-8F48-6541D3F561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86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61" name="AutoShape 1157">
                  <a:extLst>
                    <a:ext uri="{FF2B5EF4-FFF2-40B4-BE49-F238E27FC236}">
                      <a16:creationId xmlns:a16="http://schemas.microsoft.com/office/drawing/2014/main" id="{2F248B48-3C54-466D-B653-00BCFC4BE1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31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62" name="AutoShape 1158">
                  <a:extLst>
                    <a:ext uri="{FF2B5EF4-FFF2-40B4-BE49-F238E27FC236}">
                      <a16:creationId xmlns:a16="http://schemas.microsoft.com/office/drawing/2014/main" id="{31A68441-A650-437B-80BC-6A3439502E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77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263" name="Group 1159">
                <a:extLst>
                  <a:ext uri="{FF2B5EF4-FFF2-40B4-BE49-F238E27FC236}">
                    <a16:creationId xmlns:a16="http://schemas.microsoft.com/office/drawing/2014/main" id="{834497AD-B58B-4430-99FD-D6ED467DF31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97" y="2903"/>
                <a:ext cx="8" cy="68"/>
                <a:chOff x="1384" y="2722"/>
                <a:chExt cx="68" cy="476"/>
              </a:xfrm>
            </p:grpSpPr>
            <p:sp>
              <p:nvSpPr>
                <p:cNvPr id="48264" name="Rectangle 1160">
                  <a:extLst>
                    <a:ext uri="{FF2B5EF4-FFF2-40B4-BE49-F238E27FC236}">
                      <a16:creationId xmlns:a16="http://schemas.microsoft.com/office/drawing/2014/main" id="{EC9A6CAB-0FED-4FB7-875B-DF2BEC774C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65" name="Rectangle 1161">
                  <a:extLst>
                    <a:ext uri="{FF2B5EF4-FFF2-40B4-BE49-F238E27FC236}">
                      <a16:creationId xmlns:a16="http://schemas.microsoft.com/office/drawing/2014/main" id="{8BA74015-4476-409A-9BCD-9B472DB097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66" name="Rectangle 1162">
                  <a:extLst>
                    <a:ext uri="{FF2B5EF4-FFF2-40B4-BE49-F238E27FC236}">
                      <a16:creationId xmlns:a16="http://schemas.microsoft.com/office/drawing/2014/main" id="{19FB2928-D3A3-46FA-A6E6-B9E89CC448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267" name="Group 1163">
                <a:extLst>
                  <a:ext uri="{FF2B5EF4-FFF2-40B4-BE49-F238E27FC236}">
                    <a16:creationId xmlns:a16="http://schemas.microsoft.com/office/drawing/2014/main" id="{4CDC90A9-EE8A-4434-B003-7A277815693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97" y="2540"/>
                <a:ext cx="8" cy="68"/>
                <a:chOff x="1384" y="2722"/>
                <a:chExt cx="68" cy="476"/>
              </a:xfrm>
            </p:grpSpPr>
            <p:sp>
              <p:nvSpPr>
                <p:cNvPr id="48268" name="Rectangle 1164">
                  <a:extLst>
                    <a:ext uri="{FF2B5EF4-FFF2-40B4-BE49-F238E27FC236}">
                      <a16:creationId xmlns:a16="http://schemas.microsoft.com/office/drawing/2014/main" id="{ED4324EE-0000-49CC-A7F9-AAD79EBC2C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69" name="Rectangle 1165">
                  <a:extLst>
                    <a:ext uri="{FF2B5EF4-FFF2-40B4-BE49-F238E27FC236}">
                      <a16:creationId xmlns:a16="http://schemas.microsoft.com/office/drawing/2014/main" id="{3F295729-403E-47B2-A824-62AB69A4A1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70" name="Rectangle 1166">
                  <a:extLst>
                    <a:ext uri="{FF2B5EF4-FFF2-40B4-BE49-F238E27FC236}">
                      <a16:creationId xmlns:a16="http://schemas.microsoft.com/office/drawing/2014/main" id="{AD515E9A-C1B7-4EC0-AD19-D70B1C13D3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8271" name="Group 1167">
              <a:extLst>
                <a:ext uri="{FF2B5EF4-FFF2-40B4-BE49-F238E27FC236}">
                  <a16:creationId xmlns:a16="http://schemas.microsoft.com/office/drawing/2014/main" id="{C4AE5E29-F6D7-446E-AF26-3831A69789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1" y="3085"/>
              <a:ext cx="302" cy="567"/>
              <a:chOff x="5103" y="2472"/>
              <a:chExt cx="302" cy="567"/>
            </a:xfrm>
          </p:grpSpPr>
          <p:sp>
            <p:nvSpPr>
              <p:cNvPr id="48272" name="Rectangle 1168">
                <a:extLst>
                  <a:ext uri="{FF2B5EF4-FFF2-40B4-BE49-F238E27FC236}">
                    <a16:creationId xmlns:a16="http://schemas.microsoft.com/office/drawing/2014/main" id="{96296192-3DB5-4030-87B2-9D26A1114F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3" y="2472"/>
                <a:ext cx="294" cy="567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273" name="Rectangle 1169">
                <a:extLst>
                  <a:ext uri="{FF2B5EF4-FFF2-40B4-BE49-F238E27FC236}">
                    <a16:creationId xmlns:a16="http://schemas.microsoft.com/office/drawing/2014/main" id="{405C23E9-AAF9-402A-AA3E-4F6A77667E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6" y="2631"/>
                <a:ext cx="68" cy="45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274" name="Rectangle 1170">
                <a:extLst>
                  <a:ext uri="{FF2B5EF4-FFF2-40B4-BE49-F238E27FC236}">
                    <a16:creationId xmlns:a16="http://schemas.microsoft.com/office/drawing/2014/main" id="{8C273BED-44E4-44E8-8256-0D0584F34E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8" y="2721"/>
                <a:ext cx="23" cy="114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275" name="Group 1171">
                <a:extLst>
                  <a:ext uri="{FF2B5EF4-FFF2-40B4-BE49-F238E27FC236}">
                    <a16:creationId xmlns:a16="http://schemas.microsoft.com/office/drawing/2014/main" id="{E1D9CC2A-6E27-4DE3-A35B-B6B35F01BD0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32" y="2676"/>
                <a:ext cx="31" cy="31"/>
                <a:chOff x="5466" y="8664"/>
                <a:chExt cx="227" cy="227"/>
              </a:xfrm>
            </p:grpSpPr>
            <p:sp>
              <p:nvSpPr>
                <p:cNvPr id="48276" name="Oval 1172">
                  <a:extLst>
                    <a:ext uri="{FF2B5EF4-FFF2-40B4-BE49-F238E27FC236}">
                      <a16:creationId xmlns:a16="http://schemas.microsoft.com/office/drawing/2014/main" id="{AF2E2907-87D8-4401-9099-E92B0F734B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5490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77" name="Oval 1173">
                  <a:extLst>
                    <a:ext uri="{FF2B5EF4-FFF2-40B4-BE49-F238E27FC236}">
                      <a16:creationId xmlns:a16="http://schemas.microsoft.com/office/drawing/2014/main" id="{D17B3642-803F-4057-A7A4-C4E94DCD47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78" name="Oval 1174">
                  <a:extLst>
                    <a:ext uri="{FF2B5EF4-FFF2-40B4-BE49-F238E27FC236}">
                      <a16:creationId xmlns:a16="http://schemas.microsoft.com/office/drawing/2014/main" id="{7B03F694-1417-419E-B6B7-24AC60C37B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79" name="Rectangle 1175">
                  <a:extLst>
                    <a:ext uri="{FF2B5EF4-FFF2-40B4-BE49-F238E27FC236}">
                      <a16:creationId xmlns:a16="http://schemas.microsoft.com/office/drawing/2014/main" id="{D7CD527F-663B-4E50-A196-F0810C9CBF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8280" name="AutoShape 1176">
                <a:extLst>
                  <a:ext uri="{FF2B5EF4-FFF2-40B4-BE49-F238E27FC236}">
                    <a16:creationId xmlns:a16="http://schemas.microsoft.com/office/drawing/2014/main" id="{98B911B6-F25E-464B-8564-096B178F0A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5125" y="2721"/>
                <a:ext cx="23" cy="114"/>
              </a:xfrm>
              <a:prstGeom prst="flowChartDelay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281" name="Group 1177">
                <a:extLst>
                  <a:ext uri="{FF2B5EF4-FFF2-40B4-BE49-F238E27FC236}">
                    <a16:creationId xmlns:a16="http://schemas.microsoft.com/office/drawing/2014/main" id="{F1495C49-3128-4E00-B122-32EB33969C2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48" y="2518"/>
                <a:ext cx="204" cy="68"/>
                <a:chOff x="1406" y="2540"/>
                <a:chExt cx="227" cy="160"/>
              </a:xfrm>
            </p:grpSpPr>
            <p:sp>
              <p:nvSpPr>
                <p:cNvPr id="48282" name="AutoShape 1178">
                  <a:extLst>
                    <a:ext uri="{FF2B5EF4-FFF2-40B4-BE49-F238E27FC236}">
                      <a16:creationId xmlns:a16="http://schemas.microsoft.com/office/drawing/2014/main" id="{83048C54-EC46-43F4-89EB-C7AEF6DC10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40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83" name="AutoShape 1179">
                  <a:extLst>
                    <a:ext uri="{FF2B5EF4-FFF2-40B4-BE49-F238E27FC236}">
                      <a16:creationId xmlns:a16="http://schemas.microsoft.com/office/drawing/2014/main" id="{D5A05B84-7C44-4F72-BFD1-4AC1208B2F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86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84" name="AutoShape 1180">
                  <a:extLst>
                    <a:ext uri="{FF2B5EF4-FFF2-40B4-BE49-F238E27FC236}">
                      <a16:creationId xmlns:a16="http://schemas.microsoft.com/office/drawing/2014/main" id="{F297608A-9860-477D-8335-9FC9824337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31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85" name="AutoShape 1181">
                  <a:extLst>
                    <a:ext uri="{FF2B5EF4-FFF2-40B4-BE49-F238E27FC236}">
                      <a16:creationId xmlns:a16="http://schemas.microsoft.com/office/drawing/2014/main" id="{16BE4E6C-531F-43EA-AAFA-F8B3B54B47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77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286" name="Group 1182">
                <a:extLst>
                  <a:ext uri="{FF2B5EF4-FFF2-40B4-BE49-F238E27FC236}">
                    <a16:creationId xmlns:a16="http://schemas.microsoft.com/office/drawing/2014/main" id="{26586469-E8DF-48D9-A6AC-C617E72962A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97" y="2903"/>
                <a:ext cx="8" cy="68"/>
                <a:chOff x="1384" y="2722"/>
                <a:chExt cx="68" cy="476"/>
              </a:xfrm>
            </p:grpSpPr>
            <p:sp>
              <p:nvSpPr>
                <p:cNvPr id="48287" name="Rectangle 1183">
                  <a:extLst>
                    <a:ext uri="{FF2B5EF4-FFF2-40B4-BE49-F238E27FC236}">
                      <a16:creationId xmlns:a16="http://schemas.microsoft.com/office/drawing/2014/main" id="{D59C6F73-59A8-4002-AD11-AFC7C6B6D5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88" name="Rectangle 1184">
                  <a:extLst>
                    <a:ext uri="{FF2B5EF4-FFF2-40B4-BE49-F238E27FC236}">
                      <a16:creationId xmlns:a16="http://schemas.microsoft.com/office/drawing/2014/main" id="{7CB9AB2C-A8A7-4928-B802-2841D26D61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89" name="Rectangle 1185">
                  <a:extLst>
                    <a:ext uri="{FF2B5EF4-FFF2-40B4-BE49-F238E27FC236}">
                      <a16:creationId xmlns:a16="http://schemas.microsoft.com/office/drawing/2014/main" id="{E06272C8-771A-46A8-99A1-2A1B53288E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290" name="Group 1186">
                <a:extLst>
                  <a:ext uri="{FF2B5EF4-FFF2-40B4-BE49-F238E27FC236}">
                    <a16:creationId xmlns:a16="http://schemas.microsoft.com/office/drawing/2014/main" id="{99B016EC-E1DB-47E2-A4A2-EC11F0699B7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97" y="2540"/>
                <a:ext cx="8" cy="68"/>
                <a:chOff x="1384" y="2722"/>
                <a:chExt cx="68" cy="476"/>
              </a:xfrm>
            </p:grpSpPr>
            <p:sp>
              <p:nvSpPr>
                <p:cNvPr id="48291" name="Rectangle 1187">
                  <a:extLst>
                    <a:ext uri="{FF2B5EF4-FFF2-40B4-BE49-F238E27FC236}">
                      <a16:creationId xmlns:a16="http://schemas.microsoft.com/office/drawing/2014/main" id="{439A93E2-5CF5-40CD-B11F-7EAD217FA5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92" name="Rectangle 1188">
                  <a:extLst>
                    <a:ext uri="{FF2B5EF4-FFF2-40B4-BE49-F238E27FC236}">
                      <a16:creationId xmlns:a16="http://schemas.microsoft.com/office/drawing/2014/main" id="{67D5675A-A787-490F-BC3F-1FBEA6B5D1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293" name="Rectangle 1189">
                  <a:extLst>
                    <a:ext uri="{FF2B5EF4-FFF2-40B4-BE49-F238E27FC236}">
                      <a16:creationId xmlns:a16="http://schemas.microsoft.com/office/drawing/2014/main" id="{A18097BA-AE5A-467D-B4BC-512AF8E7A6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8294" name="Group 1190">
              <a:extLst>
                <a:ext uri="{FF2B5EF4-FFF2-40B4-BE49-F238E27FC236}">
                  <a16:creationId xmlns:a16="http://schemas.microsoft.com/office/drawing/2014/main" id="{FE8E5195-E097-4030-B241-7EFABAD00B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1" y="3697"/>
              <a:ext cx="302" cy="567"/>
              <a:chOff x="5103" y="2472"/>
              <a:chExt cx="302" cy="567"/>
            </a:xfrm>
          </p:grpSpPr>
          <p:sp>
            <p:nvSpPr>
              <p:cNvPr id="48295" name="Rectangle 1191">
                <a:extLst>
                  <a:ext uri="{FF2B5EF4-FFF2-40B4-BE49-F238E27FC236}">
                    <a16:creationId xmlns:a16="http://schemas.microsoft.com/office/drawing/2014/main" id="{7DF63196-5392-48DB-BFEC-2C80583640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3" y="2472"/>
                <a:ext cx="294" cy="567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296" name="Rectangle 1192">
                <a:extLst>
                  <a:ext uri="{FF2B5EF4-FFF2-40B4-BE49-F238E27FC236}">
                    <a16:creationId xmlns:a16="http://schemas.microsoft.com/office/drawing/2014/main" id="{7FF3DA86-254A-451F-BC78-0F07E088AD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6" y="2631"/>
                <a:ext cx="68" cy="45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297" name="Rectangle 1193">
                <a:extLst>
                  <a:ext uri="{FF2B5EF4-FFF2-40B4-BE49-F238E27FC236}">
                    <a16:creationId xmlns:a16="http://schemas.microsoft.com/office/drawing/2014/main" id="{7B247B1D-64DC-49E4-BEBE-64569116A6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8" y="2721"/>
                <a:ext cx="23" cy="114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298" name="Group 1194">
                <a:extLst>
                  <a:ext uri="{FF2B5EF4-FFF2-40B4-BE49-F238E27FC236}">
                    <a16:creationId xmlns:a16="http://schemas.microsoft.com/office/drawing/2014/main" id="{BF071B0A-B369-4467-9453-76028B17B6B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32" y="2676"/>
                <a:ext cx="31" cy="31"/>
                <a:chOff x="5466" y="8664"/>
                <a:chExt cx="227" cy="227"/>
              </a:xfrm>
            </p:grpSpPr>
            <p:sp>
              <p:nvSpPr>
                <p:cNvPr id="48299" name="Oval 1195">
                  <a:extLst>
                    <a:ext uri="{FF2B5EF4-FFF2-40B4-BE49-F238E27FC236}">
                      <a16:creationId xmlns:a16="http://schemas.microsoft.com/office/drawing/2014/main" id="{DDD75F09-A09F-4110-A747-AE30653CC2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5490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00" name="Oval 1196">
                  <a:extLst>
                    <a:ext uri="{FF2B5EF4-FFF2-40B4-BE49-F238E27FC236}">
                      <a16:creationId xmlns:a16="http://schemas.microsoft.com/office/drawing/2014/main" id="{C6F1C864-DCCB-468E-9F84-DA676B3857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01" name="Oval 1197">
                  <a:extLst>
                    <a:ext uri="{FF2B5EF4-FFF2-40B4-BE49-F238E27FC236}">
                      <a16:creationId xmlns:a16="http://schemas.microsoft.com/office/drawing/2014/main" id="{74E38036-8D72-4622-BE9B-075BDCADBE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02" name="Rectangle 1198">
                  <a:extLst>
                    <a:ext uri="{FF2B5EF4-FFF2-40B4-BE49-F238E27FC236}">
                      <a16:creationId xmlns:a16="http://schemas.microsoft.com/office/drawing/2014/main" id="{543A7657-B67C-4977-9921-82CA53327B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8303" name="AutoShape 1199">
                <a:extLst>
                  <a:ext uri="{FF2B5EF4-FFF2-40B4-BE49-F238E27FC236}">
                    <a16:creationId xmlns:a16="http://schemas.microsoft.com/office/drawing/2014/main" id="{8466369F-A5E9-4C48-962E-DB0FCE456B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5125" y="2721"/>
                <a:ext cx="23" cy="114"/>
              </a:xfrm>
              <a:prstGeom prst="flowChartDelay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304" name="Group 1200">
                <a:extLst>
                  <a:ext uri="{FF2B5EF4-FFF2-40B4-BE49-F238E27FC236}">
                    <a16:creationId xmlns:a16="http://schemas.microsoft.com/office/drawing/2014/main" id="{26E9774C-1FAB-40E6-9047-4A877BE03B5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48" y="2518"/>
                <a:ext cx="204" cy="68"/>
                <a:chOff x="1406" y="2540"/>
                <a:chExt cx="227" cy="160"/>
              </a:xfrm>
            </p:grpSpPr>
            <p:sp>
              <p:nvSpPr>
                <p:cNvPr id="48305" name="AutoShape 1201">
                  <a:extLst>
                    <a:ext uri="{FF2B5EF4-FFF2-40B4-BE49-F238E27FC236}">
                      <a16:creationId xmlns:a16="http://schemas.microsoft.com/office/drawing/2014/main" id="{9B0A790F-2497-43E3-8CC5-1AE7549B602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40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06" name="AutoShape 1202">
                  <a:extLst>
                    <a:ext uri="{FF2B5EF4-FFF2-40B4-BE49-F238E27FC236}">
                      <a16:creationId xmlns:a16="http://schemas.microsoft.com/office/drawing/2014/main" id="{5664E614-D1F3-4B1C-B151-2C6DE515CA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86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07" name="AutoShape 1203">
                  <a:extLst>
                    <a:ext uri="{FF2B5EF4-FFF2-40B4-BE49-F238E27FC236}">
                      <a16:creationId xmlns:a16="http://schemas.microsoft.com/office/drawing/2014/main" id="{157EEE27-6AA8-460B-ADC0-F43A898366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31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08" name="AutoShape 1204">
                  <a:extLst>
                    <a:ext uri="{FF2B5EF4-FFF2-40B4-BE49-F238E27FC236}">
                      <a16:creationId xmlns:a16="http://schemas.microsoft.com/office/drawing/2014/main" id="{0E47BAF1-F9FE-4A5C-AE90-209977EFAC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77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309" name="Group 1205">
                <a:extLst>
                  <a:ext uri="{FF2B5EF4-FFF2-40B4-BE49-F238E27FC236}">
                    <a16:creationId xmlns:a16="http://schemas.microsoft.com/office/drawing/2014/main" id="{00101681-6DE2-4D49-893F-159F13AF6DB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97" y="2903"/>
                <a:ext cx="8" cy="68"/>
                <a:chOff x="1384" y="2722"/>
                <a:chExt cx="68" cy="476"/>
              </a:xfrm>
            </p:grpSpPr>
            <p:sp>
              <p:nvSpPr>
                <p:cNvPr id="48310" name="Rectangle 1206">
                  <a:extLst>
                    <a:ext uri="{FF2B5EF4-FFF2-40B4-BE49-F238E27FC236}">
                      <a16:creationId xmlns:a16="http://schemas.microsoft.com/office/drawing/2014/main" id="{5782A085-28BA-43FD-B200-7206233A02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11" name="Rectangle 1207">
                  <a:extLst>
                    <a:ext uri="{FF2B5EF4-FFF2-40B4-BE49-F238E27FC236}">
                      <a16:creationId xmlns:a16="http://schemas.microsoft.com/office/drawing/2014/main" id="{FC9E0DDC-E065-4941-AF1D-49E4B503DB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12" name="Rectangle 1208">
                  <a:extLst>
                    <a:ext uri="{FF2B5EF4-FFF2-40B4-BE49-F238E27FC236}">
                      <a16:creationId xmlns:a16="http://schemas.microsoft.com/office/drawing/2014/main" id="{2F1AB848-962B-4358-9135-1C6B3FD2F6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313" name="Group 1209">
                <a:extLst>
                  <a:ext uri="{FF2B5EF4-FFF2-40B4-BE49-F238E27FC236}">
                    <a16:creationId xmlns:a16="http://schemas.microsoft.com/office/drawing/2014/main" id="{160A9BE7-B32F-4F71-B9CA-7A511955894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97" y="2540"/>
                <a:ext cx="8" cy="68"/>
                <a:chOff x="1384" y="2722"/>
                <a:chExt cx="68" cy="476"/>
              </a:xfrm>
            </p:grpSpPr>
            <p:sp>
              <p:nvSpPr>
                <p:cNvPr id="48314" name="Rectangle 1210">
                  <a:extLst>
                    <a:ext uri="{FF2B5EF4-FFF2-40B4-BE49-F238E27FC236}">
                      <a16:creationId xmlns:a16="http://schemas.microsoft.com/office/drawing/2014/main" id="{EE512C2E-70CD-40BE-B3C1-B6896FA839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15" name="Rectangle 1211">
                  <a:extLst>
                    <a:ext uri="{FF2B5EF4-FFF2-40B4-BE49-F238E27FC236}">
                      <a16:creationId xmlns:a16="http://schemas.microsoft.com/office/drawing/2014/main" id="{B7D9F03F-0E10-4A90-8D49-0084A9375F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16" name="Rectangle 1212">
                  <a:extLst>
                    <a:ext uri="{FF2B5EF4-FFF2-40B4-BE49-F238E27FC236}">
                      <a16:creationId xmlns:a16="http://schemas.microsoft.com/office/drawing/2014/main" id="{28212B6E-E79F-45E8-859E-53EA1E308D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8317" name="Group 1213">
              <a:extLst>
                <a:ext uri="{FF2B5EF4-FFF2-40B4-BE49-F238E27FC236}">
                  <a16:creationId xmlns:a16="http://schemas.microsoft.com/office/drawing/2014/main" id="{43CD472A-3091-420A-9514-C35A63EC34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38" y="2472"/>
              <a:ext cx="302" cy="567"/>
              <a:chOff x="5103" y="2472"/>
              <a:chExt cx="302" cy="567"/>
            </a:xfrm>
          </p:grpSpPr>
          <p:sp>
            <p:nvSpPr>
              <p:cNvPr id="48318" name="Rectangle 1214">
                <a:extLst>
                  <a:ext uri="{FF2B5EF4-FFF2-40B4-BE49-F238E27FC236}">
                    <a16:creationId xmlns:a16="http://schemas.microsoft.com/office/drawing/2014/main" id="{9A1E6119-E5E3-4585-9D24-358E7A4E77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3" y="2472"/>
                <a:ext cx="294" cy="567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319" name="Rectangle 1215">
                <a:extLst>
                  <a:ext uri="{FF2B5EF4-FFF2-40B4-BE49-F238E27FC236}">
                    <a16:creationId xmlns:a16="http://schemas.microsoft.com/office/drawing/2014/main" id="{ED62B462-0D7F-4830-A520-B6A0ED773B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6" y="2631"/>
                <a:ext cx="68" cy="45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320" name="Rectangle 1216">
                <a:extLst>
                  <a:ext uri="{FF2B5EF4-FFF2-40B4-BE49-F238E27FC236}">
                    <a16:creationId xmlns:a16="http://schemas.microsoft.com/office/drawing/2014/main" id="{810F4397-1216-4E6A-AAA8-7039DE3BBC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8" y="2721"/>
                <a:ext cx="23" cy="114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321" name="Group 1217">
                <a:extLst>
                  <a:ext uri="{FF2B5EF4-FFF2-40B4-BE49-F238E27FC236}">
                    <a16:creationId xmlns:a16="http://schemas.microsoft.com/office/drawing/2014/main" id="{84FA6187-9D60-41FA-9E5D-CDD15F0DE2E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32" y="2676"/>
                <a:ext cx="31" cy="31"/>
                <a:chOff x="5466" y="8664"/>
                <a:chExt cx="227" cy="227"/>
              </a:xfrm>
            </p:grpSpPr>
            <p:sp>
              <p:nvSpPr>
                <p:cNvPr id="48322" name="Oval 1218">
                  <a:extLst>
                    <a:ext uri="{FF2B5EF4-FFF2-40B4-BE49-F238E27FC236}">
                      <a16:creationId xmlns:a16="http://schemas.microsoft.com/office/drawing/2014/main" id="{86DB7C00-536F-41BC-A64B-43A22F8CF4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5490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23" name="Oval 1219">
                  <a:extLst>
                    <a:ext uri="{FF2B5EF4-FFF2-40B4-BE49-F238E27FC236}">
                      <a16:creationId xmlns:a16="http://schemas.microsoft.com/office/drawing/2014/main" id="{B282B05E-8AD9-4D98-8165-625902B188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24" name="Oval 1220">
                  <a:extLst>
                    <a:ext uri="{FF2B5EF4-FFF2-40B4-BE49-F238E27FC236}">
                      <a16:creationId xmlns:a16="http://schemas.microsoft.com/office/drawing/2014/main" id="{758B6F2C-AE30-436E-85C7-8028CBFF5E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25" name="Rectangle 1221">
                  <a:extLst>
                    <a:ext uri="{FF2B5EF4-FFF2-40B4-BE49-F238E27FC236}">
                      <a16:creationId xmlns:a16="http://schemas.microsoft.com/office/drawing/2014/main" id="{81A7FA28-0180-47DD-9FE0-8F2494AD6B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8326" name="AutoShape 1222">
                <a:extLst>
                  <a:ext uri="{FF2B5EF4-FFF2-40B4-BE49-F238E27FC236}">
                    <a16:creationId xmlns:a16="http://schemas.microsoft.com/office/drawing/2014/main" id="{D5295A02-E772-46D8-9563-568F346180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5125" y="2721"/>
                <a:ext cx="23" cy="114"/>
              </a:xfrm>
              <a:prstGeom prst="flowChartDelay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327" name="Group 1223">
                <a:extLst>
                  <a:ext uri="{FF2B5EF4-FFF2-40B4-BE49-F238E27FC236}">
                    <a16:creationId xmlns:a16="http://schemas.microsoft.com/office/drawing/2014/main" id="{5175F292-2C77-4548-97B6-E369FBC54D2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48" y="2518"/>
                <a:ext cx="204" cy="68"/>
                <a:chOff x="1406" y="2540"/>
                <a:chExt cx="227" cy="160"/>
              </a:xfrm>
            </p:grpSpPr>
            <p:sp>
              <p:nvSpPr>
                <p:cNvPr id="48328" name="AutoShape 1224">
                  <a:extLst>
                    <a:ext uri="{FF2B5EF4-FFF2-40B4-BE49-F238E27FC236}">
                      <a16:creationId xmlns:a16="http://schemas.microsoft.com/office/drawing/2014/main" id="{D032F927-CC9E-4A90-96C0-D0A9EF59B9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40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29" name="AutoShape 1225">
                  <a:extLst>
                    <a:ext uri="{FF2B5EF4-FFF2-40B4-BE49-F238E27FC236}">
                      <a16:creationId xmlns:a16="http://schemas.microsoft.com/office/drawing/2014/main" id="{CC570DF8-EAE6-4DD4-A055-F4C643A1E2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86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30" name="AutoShape 1226">
                  <a:extLst>
                    <a:ext uri="{FF2B5EF4-FFF2-40B4-BE49-F238E27FC236}">
                      <a16:creationId xmlns:a16="http://schemas.microsoft.com/office/drawing/2014/main" id="{F3D922B0-7F06-49F9-8C67-89A97F91A5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31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31" name="AutoShape 1227">
                  <a:extLst>
                    <a:ext uri="{FF2B5EF4-FFF2-40B4-BE49-F238E27FC236}">
                      <a16:creationId xmlns:a16="http://schemas.microsoft.com/office/drawing/2014/main" id="{0FD8FB70-165B-42C1-8D00-095A96888C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77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332" name="Group 1228">
                <a:extLst>
                  <a:ext uri="{FF2B5EF4-FFF2-40B4-BE49-F238E27FC236}">
                    <a16:creationId xmlns:a16="http://schemas.microsoft.com/office/drawing/2014/main" id="{A1AFC088-0375-4513-9FFB-1D5DE060357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97" y="2903"/>
                <a:ext cx="8" cy="68"/>
                <a:chOff x="1384" y="2722"/>
                <a:chExt cx="68" cy="476"/>
              </a:xfrm>
            </p:grpSpPr>
            <p:sp>
              <p:nvSpPr>
                <p:cNvPr id="48333" name="Rectangle 1229">
                  <a:extLst>
                    <a:ext uri="{FF2B5EF4-FFF2-40B4-BE49-F238E27FC236}">
                      <a16:creationId xmlns:a16="http://schemas.microsoft.com/office/drawing/2014/main" id="{5E963D50-5729-47EC-B47B-52F4DF4FCA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34" name="Rectangle 1230">
                  <a:extLst>
                    <a:ext uri="{FF2B5EF4-FFF2-40B4-BE49-F238E27FC236}">
                      <a16:creationId xmlns:a16="http://schemas.microsoft.com/office/drawing/2014/main" id="{DFB3563F-1353-43AF-9B92-1148886B38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35" name="Rectangle 1231">
                  <a:extLst>
                    <a:ext uri="{FF2B5EF4-FFF2-40B4-BE49-F238E27FC236}">
                      <a16:creationId xmlns:a16="http://schemas.microsoft.com/office/drawing/2014/main" id="{94C8D12A-17C8-4516-A062-95DA527B94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336" name="Group 1232">
                <a:extLst>
                  <a:ext uri="{FF2B5EF4-FFF2-40B4-BE49-F238E27FC236}">
                    <a16:creationId xmlns:a16="http://schemas.microsoft.com/office/drawing/2014/main" id="{923B9C41-9C35-4F0D-816D-891413F16B4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97" y="2540"/>
                <a:ext cx="8" cy="68"/>
                <a:chOff x="1384" y="2722"/>
                <a:chExt cx="68" cy="476"/>
              </a:xfrm>
            </p:grpSpPr>
            <p:sp>
              <p:nvSpPr>
                <p:cNvPr id="48337" name="Rectangle 1233">
                  <a:extLst>
                    <a:ext uri="{FF2B5EF4-FFF2-40B4-BE49-F238E27FC236}">
                      <a16:creationId xmlns:a16="http://schemas.microsoft.com/office/drawing/2014/main" id="{5FB70ACB-AB0E-432D-B4BB-6CFB8BA4AE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38" name="Rectangle 1234">
                  <a:extLst>
                    <a:ext uri="{FF2B5EF4-FFF2-40B4-BE49-F238E27FC236}">
                      <a16:creationId xmlns:a16="http://schemas.microsoft.com/office/drawing/2014/main" id="{E85A35CD-BBE4-43DA-8587-1B1C47F661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39" name="Rectangle 1235">
                  <a:extLst>
                    <a:ext uri="{FF2B5EF4-FFF2-40B4-BE49-F238E27FC236}">
                      <a16:creationId xmlns:a16="http://schemas.microsoft.com/office/drawing/2014/main" id="{2330224B-FE5A-4A5F-98B2-EB60122D17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8340" name="Group 1236">
              <a:extLst>
                <a:ext uri="{FF2B5EF4-FFF2-40B4-BE49-F238E27FC236}">
                  <a16:creationId xmlns:a16="http://schemas.microsoft.com/office/drawing/2014/main" id="{22CE8737-DD63-4E26-A890-74783552E4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38" y="3085"/>
              <a:ext cx="302" cy="567"/>
              <a:chOff x="5103" y="2472"/>
              <a:chExt cx="302" cy="567"/>
            </a:xfrm>
          </p:grpSpPr>
          <p:sp>
            <p:nvSpPr>
              <p:cNvPr id="48341" name="Rectangle 1237">
                <a:extLst>
                  <a:ext uri="{FF2B5EF4-FFF2-40B4-BE49-F238E27FC236}">
                    <a16:creationId xmlns:a16="http://schemas.microsoft.com/office/drawing/2014/main" id="{9E9FB4F2-4C04-480F-80D2-8ADD897C2D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3" y="2472"/>
                <a:ext cx="294" cy="567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342" name="Rectangle 1238">
                <a:extLst>
                  <a:ext uri="{FF2B5EF4-FFF2-40B4-BE49-F238E27FC236}">
                    <a16:creationId xmlns:a16="http://schemas.microsoft.com/office/drawing/2014/main" id="{09C1765C-14C1-4D90-B73D-2A93E79CD6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6" y="2631"/>
                <a:ext cx="68" cy="45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343" name="Rectangle 1239">
                <a:extLst>
                  <a:ext uri="{FF2B5EF4-FFF2-40B4-BE49-F238E27FC236}">
                    <a16:creationId xmlns:a16="http://schemas.microsoft.com/office/drawing/2014/main" id="{5DECAE5C-BB40-4CD9-9C8E-158CBBAF1F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8" y="2721"/>
                <a:ext cx="23" cy="114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344" name="Group 1240">
                <a:extLst>
                  <a:ext uri="{FF2B5EF4-FFF2-40B4-BE49-F238E27FC236}">
                    <a16:creationId xmlns:a16="http://schemas.microsoft.com/office/drawing/2014/main" id="{E016A9BC-E41C-43D7-91B3-AF93191F245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32" y="2676"/>
                <a:ext cx="31" cy="31"/>
                <a:chOff x="5466" y="8664"/>
                <a:chExt cx="227" cy="227"/>
              </a:xfrm>
            </p:grpSpPr>
            <p:sp>
              <p:nvSpPr>
                <p:cNvPr id="48345" name="Oval 1241">
                  <a:extLst>
                    <a:ext uri="{FF2B5EF4-FFF2-40B4-BE49-F238E27FC236}">
                      <a16:creationId xmlns:a16="http://schemas.microsoft.com/office/drawing/2014/main" id="{0AE95A05-94DC-41C2-A10D-1D9B45A60C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5490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46" name="Oval 1242">
                  <a:extLst>
                    <a:ext uri="{FF2B5EF4-FFF2-40B4-BE49-F238E27FC236}">
                      <a16:creationId xmlns:a16="http://schemas.microsoft.com/office/drawing/2014/main" id="{79F53958-67E4-4E92-B9DC-9C227F29D8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47" name="Oval 1243">
                  <a:extLst>
                    <a:ext uri="{FF2B5EF4-FFF2-40B4-BE49-F238E27FC236}">
                      <a16:creationId xmlns:a16="http://schemas.microsoft.com/office/drawing/2014/main" id="{F0444311-5172-48B9-96BA-5A1774792C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48" name="Rectangle 1244">
                  <a:extLst>
                    <a:ext uri="{FF2B5EF4-FFF2-40B4-BE49-F238E27FC236}">
                      <a16:creationId xmlns:a16="http://schemas.microsoft.com/office/drawing/2014/main" id="{E0626ABD-009A-4EB9-B85E-AD6CBB0D5E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8349" name="AutoShape 1245">
                <a:extLst>
                  <a:ext uri="{FF2B5EF4-FFF2-40B4-BE49-F238E27FC236}">
                    <a16:creationId xmlns:a16="http://schemas.microsoft.com/office/drawing/2014/main" id="{582C532C-2952-44E3-9E78-4173DF5948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5125" y="2721"/>
                <a:ext cx="23" cy="114"/>
              </a:xfrm>
              <a:prstGeom prst="flowChartDelay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350" name="Group 1246">
                <a:extLst>
                  <a:ext uri="{FF2B5EF4-FFF2-40B4-BE49-F238E27FC236}">
                    <a16:creationId xmlns:a16="http://schemas.microsoft.com/office/drawing/2014/main" id="{7E74D051-40C6-4E52-BCB5-5A787EF0C32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48" y="2518"/>
                <a:ext cx="204" cy="68"/>
                <a:chOff x="1406" y="2540"/>
                <a:chExt cx="227" cy="160"/>
              </a:xfrm>
            </p:grpSpPr>
            <p:sp>
              <p:nvSpPr>
                <p:cNvPr id="48351" name="AutoShape 1247">
                  <a:extLst>
                    <a:ext uri="{FF2B5EF4-FFF2-40B4-BE49-F238E27FC236}">
                      <a16:creationId xmlns:a16="http://schemas.microsoft.com/office/drawing/2014/main" id="{5609E09E-2463-4AEE-8F22-53691E63B3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40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52" name="AutoShape 1248">
                  <a:extLst>
                    <a:ext uri="{FF2B5EF4-FFF2-40B4-BE49-F238E27FC236}">
                      <a16:creationId xmlns:a16="http://schemas.microsoft.com/office/drawing/2014/main" id="{06F14D2B-A67E-4120-967F-83B0777881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86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53" name="AutoShape 1249">
                  <a:extLst>
                    <a:ext uri="{FF2B5EF4-FFF2-40B4-BE49-F238E27FC236}">
                      <a16:creationId xmlns:a16="http://schemas.microsoft.com/office/drawing/2014/main" id="{F2CDC54C-C745-481F-B61C-5BEB75EB5E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31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54" name="AutoShape 1250">
                  <a:extLst>
                    <a:ext uri="{FF2B5EF4-FFF2-40B4-BE49-F238E27FC236}">
                      <a16:creationId xmlns:a16="http://schemas.microsoft.com/office/drawing/2014/main" id="{03DD5F1E-C49F-46B1-9D7E-B4267C41C6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77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355" name="Group 1251">
                <a:extLst>
                  <a:ext uri="{FF2B5EF4-FFF2-40B4-BE49-F238E27FC236}">
                    <a16:creationId xmlns:a16="http://schemas.microsoft.com/office/drawing/2014/main" id="{B376CD80-EF1F-4575-9968-C621E8CD5BE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97" y="2903"/>
                <a:ext cx="8" cy="68"/>
                <a:chOff x="1384" y="2722"/>
                <a:chExt cx="68" cy="476"/>
              </a:xfrm>
            </p:grpSpPr>
            <p:sp>
              <p:nvSpPr>
                <p:cNvPr id="48356" name="Rectangle 1252">
                  <a:extLst>
                    <a:ext uri="{FF2B5EF4-FFF2-40B4-BE49-F238E27FC236}">
                      <a16:creationId xmlns:a16="http://schemas.microsoft.com/office/drawing/2014/main" id="{5DCAF453-DB4F-4821-B3CE-D9F585ABED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57" name="Rectangle 1253">
                  <a:extLst>
                    <a:ext uri="{FF2B5EF4-FFF2-40B4-BE49-F238E27FC236}">
                      <a16:creationId xmlns:a16="http://schemas.microsoft.com/office/drawing/2014/main" id="{6CC42CFA-F7D4-4643-97D9-5F7AD4BC25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58" name="Rectangle 1254">
                  <a:extLst>
                    <a:ext uri="{FF2B5EF4-FFF2-40B4-BE49-F238E27FC236}">
                      <a16:creationId xmlns:a16="http://schemas.microsoft.com/office/drawing/2014/main" id="{5ECF2EFC-923E-4D0B-B5B7-F54B2936AA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359" name="Group 1255">
                <a:extLst>
                  <a:ext uri="{FF2B5EF4-FFF2-40B4-BE49-F238E27FC236}">
                    <a16:creationId xmlns:a16="http://schemas.microsoft.com/office/drawing/2014/main" id="{9D08EB46-4463-418C-BC4D-7717898C627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97" y="2540"/>
                <a:ext cx="8" cy="68"/>
                <a:chOff x="1384" y="2722"/>
                <a:chExt cx="68" cy="476"/>
              </a:xfrm>
            </p:grpSpPr>
            <p:sp>
              <p:nvSpPr>
                <p:cNvPr id="48360" name="Rectangle 1256">
                  <a:extLst>
                    <a:ext uri="{FF2B5EF4-FFF2-40B4-BE49-F238E27FC236}">
                      <a16:creationId xmlns:a16="http://schemas.microsoft.com/office/drawing/2014/main" id="{E150D878-8574-4A25-95F3-96E07D0D69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61" name="Rectangle 1257">
                  <a:extLst>
                    <a:ext uri="{FF2B5EF4-FFF2-40B4-BE49-F238E27FC236}">
                      <a16:creationId xmlns:a16="http://schemas.microsoft.com/office/drawing/2014/main" id="{BFC9DE99-48E7-49F1-94F4-189FF8F0BD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62" name="Rectangle 1258">
                  <a:extLst>
                    <a:ext uri="{FF2B5EF4-FFF2-40B4-BE49-F238E27FC236}">
                      <a16:creationId xmlns:a16="http://schemas.microsoft.com/office/drawing/2014/main" id="{0C3F6204-3087-4BC9-B98A-E030732B10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8363" name="Group 1259">
              <a:extLst>
                <a:ext uri="{FF2B5EF4-FFF2-40B4-BE49-F238E27FC236}">
                  <a16:creationId xmlns:a16="http://schemas.microsoft.com/office/drawing/2014/main" id="{CDBCC096-C5E3-4776-BEA6-9632C43283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38" y="3697"/>
              <a:ext cx="302" cy="567"/>
              <a:chOff x="5103" y="2472"/>
              <a:chExt cx="302" cy="567"/>
            </a:xfrm>
          </p:grpSpPr>
          <p:sp>
            <p:nvSpPr>
              <p:cNvPr id="48364" name="Rectangle 1260">
                <a:extLst>
                  <a:ext uri="{FF2B5EF4-FFF2-40B4-BE49-F238E27FC236}">
                    <a16:creationId xmlns:a16="http://schemas.microsoft.com/office/drawing/2014/main" id="{9A3F9637-7380-440D-9616-35E126D328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3" y="2472"/>
                <a:ext cx="294" cy="567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365" name="Rectangle 1261">
                <a:extLst>
                  <a:ext uri="{FF2B5EF4-FFF2-40B4-BE49-F238E27FC236}">
                    <a16:creationId xmlns:a16="http://schemas.microsoft.com/office/drawing/2014/main" id="{249F82F4-23F2-4875-B822-8E01C040BB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6" y="2631"/>
                <a:ext cx="68" cy="45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366" name="Rectangle 1262">
                <a:extLst>
                  <a:ext uri="{FF2B5EF4-FFF2-40B4-BE49-F238E27FC236}">
                    <a16:creationId xmlns:a16="http://schemas.microsoft.com/office/drawing/2014/main" id="{90CBDFE0-A7C2-4BEC-A1ED-65D78D3E57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8" y="2721"/>
                <a:ext cx="23" cy="114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367" name="Group 1263">
                <a:extLst>
                  <a:ext uri="{FF2B5EF4-FFF2-40B4-BE49-F238E27FC236}">
                    <a16:creationId xmlns:a16="http://schemas.microsoft.com/office/drawing/2014/main" id="{09667BF7-AC3C-4BFE-9647-47F50C4EA09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32" y="2676"/>
                <a:ext cx="31" cy="31"/>
                <a:chOff x="5466" y="8664"/>
                <a:chExt cx="227" cy="227"/>
              </a:xfrm>
            </p:grpSpPr>
            <p:sp>
              <p:nvSpPr>
                <p:cNvPr id="48368" name="Oval 1264">
                  <a:extLst>
                    <a:ext uri="{FF2B5EF4-FFF2-40B4-BE49-F238E27FC236}">
                      <a16:creationId xmlns:a16="http://schemas.microsoft.com/office/drawing/2014/main" id="{AEAE79F8-79F9-4EA0-8F20-9DBEA84F7E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5490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69" name="Oval 1265">
                  <a:extLst>
                    <a:ext uri="{FF2B5EF4-FFF2-40B4-BE49-F238E27FC236}">
                      <a16:creationId xmlns:a16="http://schemas.microsoft.com/office/drawing/2014/main" id="{8A129CB3-137E-4420-AB2B-2479437172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70" name="Oval 1266">
                  <a:extLst>
                    <a:ext uri="{FF2B5EF4-FFF2-40B4-BE49-F238E27FC236}">
                      <a16:creationId xmlns:a16="http://schemas.microsoft.com/office/drawing/2014/main" id="{B2C612BF-26E1-468B-8A91-28D1F56E89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71" name="Rectangle 1267">
                  <a:extLst>
                    <a:ext uri="{FF2B5EF4-FFF2-40B4-BE49-F238E27FC236}">
                      <a16:creationId xmlns:a16="http://schemas.microsoft.com/office/drawing/2014/main" id="{F2186553-9942-4542-A9E4-92882F7FB2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8372" name="AutoShape 1268">
                <a:extLst>
                  <a:ext uri="{FF2B5EF4-FFF2-40B4-BE49-F238E27FC236}">
                    <a16:creationId xmlns:a16="http://schemas.microsoft.com/office/drawing/2014/main" id="{33E03FF1-D327-42AA-B117-375DF2ECF2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5125" y="2721"/>
                <a:ext cx="23" cy="114"/>
              </a:xfrm>
              <a:prstGeom prst="flowChartDelay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8373" name="Group 1269">
                <a:extLst>
                  <a:ext uri="{FF2B5EF4-FFF2-40B4-BE49-F238E27FC236}">
                    <a16:creationId xmlns:a16="http://schemas.microsoft.com/office/drawing/2014/main" id="{7C437E69-E64E-498E-94A8-D32D19322CC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48" y="2518"/>
                <a:ext cx="204" cy="68"/>
                <a:chOff x="1406" y="2540"/>
                <a:chExt cx="227" cy="160"/>
              </a:xfrm>
            </p:grpSpPr>
            <p:sp>
              <p:nvSpPr>
                <p:cNvPr id="48374" name="AutoShape 1270">
                  <a:extLst>
                    <a:ext uri="{FF2B5EF4-FFF2-40B4-BE49-F238E27FC236}">
                      <a16:creationId xmlns:a16="http://schemas.microsoft.com/office/drawing/2014/main" id="{3194C64F-99C5-4E4D-9543-8FA83A0609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40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75" name="AutoShape 1271">
                  <a:extLst>
                    <a:ext uri="{FF2B5EF4-FFF2-40B4-BE49-F238E27FC236}">
                      <a16:creationId xmlns:a16="http://schemas.microsoft.com/office/drawing/2014/main" id="{40BB8966-6661-41F3-9E2C-7D2D978D7F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86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76" name="AutoShape 1272">
                  <a:extLst>
                    <a:ext uri="{FF2B5EF4-FFF2-40B4-BE49-F238E27FC236}">
                      <a16:creationId xmlns:a16="http://schemas.microsoft.com/office/drawing/2014/main" id="{0200279A-AFD0-4407-8EF4-257A2D96EA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31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77" name="AutoShape 1273">
                  <a:extLst>
                    <a:ext uri="{FF2B5EF4-FFF2-40B4-BE49-F238E27FC236}">
                      <a16:creationId xmlns:a16="http://schemas.microsoft.com/office/drawing/2014/main" id="{E468E0BA-C4AD-464B-A22B-6AB40CDBA4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77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 w="254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378" name="Group 1274">
                <a:extLst>
                  <a:ext uri="{FF2B5EF4-FFF2-40B4-BE49-F238E27FC236}">
                    <a16:creationId xmlns:a16="http://schemas.microsoft.com/office/drawing/2014/main" id="{D008E17A-1F79-4755-98C3-0E0235C9CB2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97" y="2903"/>
                <a:ext cx="8" cy="68"/>
                <a:chOff x="1384" y="2722"/>
                <a:chExt cx="68" cy="476"/>
              </a:xfrm>
            </p:grpSpPr>
            <p:sp>
              <p:nvSpPr>
                <p:cNvPr id="48379" name="Rectangle 1275">
                  <a:extLst>
                    <a:ext uri="{FF2B5EF4-FFF2-40B4-BE49-F238E27FC236}">
                      <a16:creationId xmlns:a16="http://schemas.microsoft.com/office/drawing/2014/main" id="{C73BAF71-C49F-48A0-8510-83D18F12D1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80" name="Rectangle 1276">
                  <a:extLst>
                    <a:ext uri="{FF2B5EF4-FFF2-40B4-BE49-F238E27FC236}">
                      <a16:creationId xmlns:a16="http://schemas.microsoft.com/office/drawing/2014/main" id="{EC025CB4-754E-437A-B4FA-1EAC1A9FBF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81" name="Rectangle 1277">
                  <a:extLst>
                    <a:ext uri="{FF2B5EF4-FFF2-40B4-BE49-F238E27FC236}">
                      <a16:creationId xmlns:a16="http://schemas.microsoft.com/office/drawing/2014/main" id="{08A7B983-582B-447A-8877-3951BFEB6E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382" name="Group 1278">
                <a:extLst>
                  <a:ext uri="{FF2B5EF4-FFF2-40B4-BE49-F238E27FC236}">
                    <a16:creationId xmlns:a16="http://schemas.microsoft.com/office/drawing/2014/main" id="{67D379F8-0487-4394-AC05-EACABE81835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97" y="2540"/>
                <a:ext cx="8" cy="68"/>
                <a:chOff x="1384" y="2722"/>
                <a:chExt cx="68" cy="476"/>
              </a:xfrm>
            </p:grpSpPr>
            <p:sp>
              <p:nvSpPr>
                <p:cNvPr id="48383" name="Rectangle 1279">
                  <a:extLst>
                    <a:ext uri="{FF2B5EF4-FFF2-40B4-BE49-F238E27FC236}">
                      <a16:creationId xmlns:a16="http://schemas.microsoft.com/office/drawing/2014/main" id="{C2E4D343-D6E4-416B-A6A6-C321808012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84" name="Rectangle 1280">
                  <a:extLst>
                    <a:ext uri="{FF2B5EF4-FFF2-40B4-BE49-F238E27FC236}">
                      <a16:creationId xmlns:a16="http://schemas.microsoft.com/office/drawing/2014/main" id="{93130E66-74A7-4677-8126-8080E037CC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385" name="Rectangle 1281">
                  <a:extLst>
                    <a:ext uri="{FF2B5EF4-FFF2-40B4-BE49-F238E27FC236}">
                      <a16:creationId xmlns:a16="http://schemas.microsoft.com/office/drawing/2014/main" id="{F20187A5-C77D-4457-AE25-E6D5A842D4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sp>
        <p:nvSpPr>
          <p:cNvPr id="48483" name="Rectangle 1379">
            <a:extLst>
              <a:ext uri="{FF2B5EF4-FFF2-40B4-BE49-F238E27FC236}">
                <a16:creationId xmlns:a16="http://schemas.microsoft.com/office/drawing/2014/main" id="{9FE9DE0C-D158-4818-B069-43DFC865201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オフィス家具（収納）</a:t>
            </a:r>
          </a:p>
        </p:txBody>
      </p:sp>
      <p:grpSp>
        <p:nvGrpSpPr>
          <p:cNvPr id="48484" name="Group 1380">
            <a:extLst>
              <a:ext uri="{FF2B5EF4-FFF2-40B4-BE49-F238E27FC236}">
                <a16:creationId xmlns:a16="http://schemas.microsoft.com/office/drawing/2014/main" id="{B7BC9DA5-7855-427A-9D0F-FCC62D95CCBC}"/>
              </a:ext>
            </a:extLst>
          </p:cNvPr>
          <p:cNvGrpSpPr>
            <a:grpSpLocks/>
          </p:cNvGrpSpPr>
          <p:nvPr/>
        </p:nvGrpSpPr>
        <p:grpSpPr bwMode="auto">
          <a:xfrm>
            <a:off x="992188" y="1557338"/>
            <a:ext cx="457200" cy="854075"/>
            <a:chOff x="7462" y="7348"/>
            <a:chExt cx="340" cy="635"/>
          </a:xfrm>
        </p:grpSpPr>
        <p:sp>
          <p:nvSpPr>
            <p:cNvPr id="48485" name="Rectangle 1381">
              <a:extLst>
                <a:ext uri="{FF2B5EF4-FFF2-40B4-BE49-F238E27FC236}">
                  <a16:creationId xmlns:a16="http://schemas.microsoft.com/office/drawing/2014/main" id="{A6C541AA-E53B-4999-B407-0D1912AC2F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62" y="7348"/>
              <a:ext cx="340" cy="635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486" name="Rectangle 1382">
              <a:extLst>
                <a:ext uri="{FF2B5EF4-FFF2-40B4-BE49-F238E27FC236}">
                  <a16:creationId xmlns:a16="http://schemas.microsoft.com/office/drawing/2014/main" id="{C5D9AC89-8359-4A39-9624-06480D9203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4" y="7643"/>
              <a:ext cx="295" cy="272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487" name="Rectangle 1383">
              <a:extLst>
                <a:ext uri="{FF2B5EF4-FFF2-40B4-BE49-F238E27FC236}">
                  <a16:creationId xmlns:a16="http://schemas.microsoft.com/office/drawing/2014/main" id="{7190521C-6E1F-4C0E-B4BD-8D8AA0D81D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4" y="7370"/>
              <a:ext cx="295" cy="272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8488" name="Group 1384">
              <a:extLst>
                <a:ext uri="{FF2B5EF4-FFF2-40B4-BE49-F238E27FC236}">
                  <a16:creationId xmlns:a16="http://schemas.microsoft.com/office/drawing/2014/main" id="{806D0E5F-48E9-499F-BB5D-5C8F17F09A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779" y="7351"/>
              <a:ext cx="15" cy="15"/>
              <a:chOff x="5466" y="8664"/>
              <a:chExt cx="227" cy="227"/>
            </a:xfrm>
          </p:grpSpPr>
          <p:sp>
            <p:nvSpPr>
              <p:cNvPr id="48489" name="Oval 1385">
                <a:extLst>
                  <a:ext uri="{FF2B5EF4-FFF2-40B4-BE49-F238E27FC236}">
                    <a16:creationId xmlns:a16="http://schemas.microsoft.com/office/drawing/2014/main" id="{341E8245-5A98-43AF-965F-60CAE6B3F9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8664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25490"/>
                      <a:invGamma/>
                    </a:srgbClr>
                  </a:gs>
                  <a:gs pos="100000">
                    <a:srgbClr val="B2B2B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490" name="Oval 1386">
                <a:extLst>
                  <a:ext uri="{FF2B5EF4-FFF2-40B4-BE49-F238E27FC236}">
                    <a16:creationId xmlns:a16="http://schemas.microsoft.com/office/drawing/2014/main" id="{535F4BB2-7F65-44E9-85E0-8CEC091182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9" y="8687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5490"/>
                      <a:invGamma/>
                    </a:srgb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491" name="Oval 1387">
                <a:extLst>
                  <a:ext uri="{FF2B5EF4-FFF2-40B4-BE49-F238E27FC236}">
                    <a16:creationId xmlns:a16="http://schemas.microsoft.com/office/drawing/2014/main" id="{3BF0A36C-E33C-412C-8528-09BBBEABD4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5" y="873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85882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492" name="Rectangle 1388">
                <a:extLst>
                  <a:ext uri="{FF2B5EF4-FFF2-40B4-BE49-F238E27FC236}">
                    <a16:creationId xmlns:a16="http://schemas.microsoft.com/office/drawing/2014/main" id="{8D943A4A-7A51-40E6-84B2-E3CED02C95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5" y="8733"/>
                <a:ext cx="10" cy="90"/>
              </a:xfrm>
              <a:prstGeom prst="rect">
                <a:avLst/>
              </a:pr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8493" name="Group 1389">
              <a:extLst>
                <a:ext uri="{FF2B5EF4-FFF2-40B4-BE49-F238E27FC236}">
                  <a16:creationId xmlns:a16="http://schemas.microsoft.com/office/drawing/2014/main" id="{6CB26FC3-AC26-4699-AED3-B403E3E638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75" y="7393"/>
              <a:ext cx="114" cy="68"/>
              <a:chOff x="7575" y="7371"/>
              <a:chExt cx="114" cy="68"/>
            </a:xfrm>
          </p:grpSpPr>
          <p:sp>
            <p:nvSpPr>
              <p:cNvPr id="48494" name="AutoShape 1390">
                <a:extLst>
                  <a:ext uri="{FF2B5EF4-FFF2-40B4-BE49-F238E27FC236}">
                    <a16:creationId xmlns:a16="http://schemas.microsoft.com/office/drawing/2014/main" id="{631904D7-33C1-4EAA-B555-8FB3E4012E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75" y="7371"/>
                <a:ext cx="114" cy="6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gamma/>
                      <a:tint val="7372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495" name="AutoShape 1391">
                <a:extLst>
                  <a:ext uri="{FF2B5EF4-FFF2-40B4-BE49-F238E27FC236}">
                    <a16:creationId xmlns:a16="http://schemas.microsoft.com/office/drawing/2014/main" id="{F29AB4ED-72CF-442B-A105-49CF9069D6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411"/>
                <a:ext cx="91" cy="22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496" name="Rectangle 1392">
                <a:extLst>
                  <a:ext uri="{FF2B5EF4-FFF2-40B4-BE49-F238E27FC236}">
                    <a16:creationId xmlns:a16="http://schemas.microsoft.com/office/drawing/2014/main" id="{B09EE3A9-0078-4FCE-AD94-0AAA5E8F38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379"/>
                <a:ext cx="91" cy="23"/>
              </a:xfrm>
              <a:prstGeom prst="rect">
                <a:avLst/>
              </a:prstGeom>
              <a:solidFill>
                <a:schemeClr val="bg1"/>
              </a:soli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8497" name="Group 1393">
              <a:extLst>
                <a:ext uri="{FF2B5EF4-FFF2-40B4-BE49-F238E27FC236}">
                  <a16:creationId xmlns:a16="http://schemas.microsoft.com/office/drawing/2014/main" id="{4D26611A-1FEC-4788-BB29-19C06064F8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75" y="7666"/>
              <a:ext cx="114" cy="68"/>
              <a:chOff x="7575" y="7371"/>
              <a:chExt cx="114" cy="68"/>
            </a:xfrm>
          </p:grpSpPr>
          <p:sp>
            <p:nvSpPr>
              <p:cNvPr id="48498" name="AutoShape 1394">
                <a:extLst>
                  <a:ext uri="{FF2B5EF4-FFF2-40B4-BE49-F238E27FC236}">
                    <a16:creationId xmlns:a16="http://schemas.microsoft.com/office/drawing/2014/main" id="{E1248CFA-3F28-45E1-A782-09D21EB7B7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75" y="7371"/>
                <a:ext cx="114" cy="6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gamma/>
                      <a:tint val="7372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499" name="AutoShape 1395">
                <a:extLst>
                  <a:ext uri="{FF2B5EF4-FFF2-40B4-BE49-F238E27FC236}">
                    <a16:creationId xmlns:a16="http://schemas.microsoft.com/office/drawing/2014/main" id="{58B06B03-4DAF-420D-AEDF-C335605BD4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411"/>
                <a:ext cx="91" cy="22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00" name="Rectangle 1396">
                <a:extLst>
                  <a:ext uri="{FF2B5EF4-FFF2-40B4-BE49-F238E27FC236}">
                    <a16:creationId xmlns:a16="http://schemas.microsoft.com/office/drawing/2014/main" id="{CE7A5B3C-563E-420C-A899-416A6786C0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379"/>
                <a:ext cx="91" cy="23"/>
              </a:xfrm>
              <a:prstGeom prst="rect">
                <a:avLst/>
              </a:prstGeom>
              <a:solidFill>
                <a:schemeClr val="bg1"/>
              </a:soli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8501" name="Group 1397">
            <a:extLst>
              <a:ext uri="{FF2B5EF4-FFF2-40B4-BE49-F238E27FC236}">
                <a16:creationId xmlns:a16="http://schemas.microsoft.com/office/drawing/2014/main" id="{EDBFD385-3534-432F-AD43-9C660BFF74CA}"/>
              </a:ext>
            </a:extLst>
          </p:cNvPr>
          <p:cNvGrpSpPr>
            <a:grpSpLocks/>
          </p:cNvGrpSpPr>
          <p:nvPr/>
        </p:nvGrpSpPr>
        <p:grpSpPr bwMode="auto">
          <a:xfrm>
            <a:off x="4737100" y="836613"/>
            <a:ext cx="457200" cy="1584325"/>
            <a:chOff x="8188" y="7349"/>
            <a:chExt cx="340" cy="1179"/>
          </a:xfrm>
        </p:grpSpPr>
        <p:sp>
          <p:nvSpPr>
            <p:cNvPr id="48502" name="Rectangle 1398">
              <a:extLst>
                <a:ext uri="{FF2B5EF4-FFF2-40B4-BE49-F238E27FC236}">
                  <a16:creationId xmlns:a16="http://schemas.microsoft.com/office/drawing/2014/main" id="{B8046BC0-C556-4705-B2C9-EAFDA1D3FE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88" y="7349"/>
              <a:ext cx="340" cy="1179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503" name="Rectangle 1399">
              <a:extLst>
                <a:ext uri="{FF2B5EF4-FFF2-40B4-BE49-F238E27FC236}">
                  <a16:creationId xmlns:a16="http://schemas.microsoft.com/office/drawing/2014/main" id="{0089DCF1-B161-45BD-B802-16339DFD96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10" y="7643"/>
              <a:ext cx="295" cy="272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504" name="Rectangle 1400">
              <a:extLst>
                <a:ext uri="{FF2B5EF4-FFF2-40B4-BE49-F238E27FC236}">
                  <a16:creationId xmlns:a16="http://schemas.microsoft.com/office/drawing/2014/main" id="{687FF159-6C90-4491-8F13-0899269364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10" y="7371"/>
              <a:ext cx="295" cy="272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8505" name="Group 1401">
              <a:extLst>
                <a:ext uri="{FF2B5EF4-FFF2-40B4-BE49-F238E27FC236}">
                  <a16:creationId xmlns:a16="http://schemas.microsoft.com/office/drawing/2014/main" id="{416EF638-EC21-4EFC-9876-4A710D26C8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05" y="7352"/>
              <a:ext cx="15" cy="15"/>
              <a:chOff x="5466" y="8664"/>
              <a:chExt cx="227" cy="227"/>
            </a:xfrm>
          </p:grpSpPr>
          <p:sp>
            <p:nvSpPr>
              <p:cNvPr id="48506" name="Oval 1402">
                <a:extLst>
                  <a:ext uri="{FF2B5EF4-FFF2-40B4-BE49-F238E27FC236}">
                    <a16:creationId xmlns:a16="http://schemas.microsoft.com/office/drawing/2014/main" id="{CED76182-BB74-4A40-886B-D9142FF6AC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8664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25490"/>
                      <a:invGamma/>
                    </a:srgbClr>
                  </a:gs>
                  <a:gs pos="100000">
                    <a:srgbClr val="B2B2B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07" name="Oval 1403">
                <a:extLst>
                  <a:ext uri="{FF2B5EF4-FFF2-40B4-BE49-F238E27FC236}">
                    <a16:creationId xmlns:a16="http://schemas.microsoft.com/office/drawing/2014/main" id="{394CB8C1-1A36-4E9B-B61A-E726388BAA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9" y="8687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5490"/>
                      <a:invGamma/>
                    </a:srgb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08" name="Oval 1404">
                <a:extLst>
                  <a:ext uri="{FF2B5EF4-FFF2-40B4-BE49-F238E27FC236}">
                    <a16:creationId xmlns:a16="http://schemas.microsoft.com/office/drawing/2014/main" id="{84C0A35E-2F7B-407C-8D0A-DBBC4E57DD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5" y="873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85882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09" name="Rectangle 1405">
                <a:extLst>
                  <a:ext uri="{FF2B5EF4-FFF2-40B4-BE49-F238E27FC236}">
                    <a16:creationId xmlns:a16="http://schemas.microsoft.com/office/drawing/2014/main" id="{0D6A7D14-2703-4EB8-9C33-6000D67D3A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5" y="8733"/>
                <a:ext cx="10" cy="90"/>
              </a:xfrm>
              <a:prstGeom prst="rect">
                <a:avLst/>
              </a:pr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8510" name="Group 1406">
              <a:extLst>
                <a:ext uri="{FF2B5EF4-FFF2-40B4-BE49-F238E27FC236}">
                  <a16:creationId xmlns:a16="http://schemas.microsoft.com/office/drawing/2014/main" id="{4413074C-EC64-41A8-9A4F-305A533CCA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301" y="7394"/>
              <a:ext cx="114" cy="68"/>
              <a:chOff x="7575" y="7371"/>
              <a:chExt cx="114" cy="68"/>
            </a:xfrm>
          </p:grpSpPr>
          <p:sp>
            <p:nvSpPr>
              <p:cNvPr id="48511" name="AutoShape 1407">
                <a:extLst>
                  <a:ext uri="{FF2B5EF4-FFF2-40B4-BE49-F238E27FC236}">
                    <a16:creationId xmlns:a16="http://schemas.microsoft.com/office/drawing/2014/main" id="{CAE06463-E4BE-4378-B615-247E479C4D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75" y="7371"/>
                <a:ext cx="114" cy="6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gamma/>
                      <a:tint val="7372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12" name="AutoShape 1408">
                <a:extLst>
                  <a:ext uri="{FF2B5EF4-FFF2-40B4-BE49-F238E27FC236}">
                    <a16:creationId xmlns:a16="http://schemas.microsoft.com/office/drawing/2014/main" id="{11C8FC54-427F-480E-B324-6F2E4C53BC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411"/>
                <a:ext cx="91" cy="22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13" name="Rectangle 1409">
                <a:extLst>
                  <a:ext uri="{FF2B5EF4-FFF2-40B4-BE49-F238E27FC236}">
                    <a16:creationId xmlns:a16="http://schemas.microsoft.com/office/drawing/2014/main" id="{57D4E975-5458-4EB3-AD2F-84AC2FD017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379"/>
                <a:ext cx="91" cy="23"/>
              </a:xfrm>
              <a:prstGeom prst="rect">
                <a:avLst/>
              </a:prstGeom>
              <a:solidFill>
                <a:schemeClr val="bg1"/>
              </a:soli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8514" name="Group 1410">
              <a:extLst>
                <a:ext uri="{FF2B5EF4-FFF2-40B4-BE49-F238E27FC236}">
                  <a16:creationId xmlns:a16="http://schemas.microsoft.com/office/drawing/2014/main" id="{3B1596C9-B35E-46D9-9523-81E6E3F5BB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301" y="7666"/>
              <a:ext cx="114" cy="68"/>
              <a:chOff x="7575" y="7371"/>
              <a:chExt cx="114" cy="68"/>
            </a:xfrm>
          </p:grpSpPr>
          <p:sp>
            <p:nvSpPr>
              <p:cNvPr id="48515" name="AutoShape 1411">
                <a:extLst>
                  <a:ext uri="{FF2B5EF4-FFF2-40B4-BE49-F238E27FC236}">
                    <a16:creationId xmlns:a16="http://schemas.microsoft.com/office/drawing/2014/main" id="{94900B12-126F-41A5-A4C3-A7D5B8FEDE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75" y="7371"/>
                <a:ext cx="114" cy="6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gamma/>
                      <a:tint val="7372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16" name="AutoShape 1412">
                <a:extLst>
                  <a:ext uri="{FF2B5EF4-FFF2-40B4-BE49-F238E27FC236}">
                    <a16:creationId xmlns:a16="http://schemas.microsoft.com/office/drawing/2014/main" id="{D4691DE4-CA34-4845-BE87-BC565435BB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411"/>
                <a:ext cx="91" cy="22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17" name="Rectangle 1413">
                <a:extLst>
                  <a:ext uri="{FF2B5EF4-FFF2-40B4-BE49-F238E27FC236}">
                    <a16:creationId xmlns:a16="http://schemas.microsoft.com/office/drawing/2014/main" id="{FA96DABC-3097-4594-9781-5377AC1BB6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379"/>
                <a:ext cx="91" cy="23"/>
              </a:xfrm>
              <a:prstGeom prst="rect">
                <a:avLst/>
              </a:prstGeom>
              <a:solidFill>
                <a:schemeClr val="bg1"/>
              </a:soli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8518" name="Rectangle 1414">
              <a:extLst>
                <a:ext uri="{FF2B5EF4-FFF2-40B4-BE49-F238E27FC236}">
                  <a16:creationId xmlns:a16="http://schemas.microsoft.com/office/drawing/2014/main" id="{4787E6CA-4351-4773-907C-F729493703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10" y="8187"/>
              <a:ext cx="295" cy="272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519" name="Rectangle 1415">
              <a:extLst>
                <a:ext uri="{FF2B5EF4-FFF2-40B4-BE49-F238E27FC236}">
                  <a16:creationId xmlns:a16="http://schemas.microsoft.com/office/drawing/2014/main" id="{443C8A2F-6F26-49BA-A9E2-AEDEF25131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10" y="7915"/>
              <a:ext cx="295" cy="272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8520" name="Group 1416">
              <a:extLst>
                <a:ext uri="{FF2B5EF4-FFF2-40B4-BE49-F238E27FC236}">
                  <a16:creationId xmlns:a16="http://schemas.microsoft.com/office/drawing/2014/main" id="{C6D36A7A-7C2D-4883-A211-51F1A5BA9B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301" y="7938"/>
              <a:ext cx="114" cy="68"/>
              <a:chOff x="7575" y="7371"/>
              <a:chExt cx="114" cy="68"/>
            </a:xfrm>
          </p:grpSpPr>
          <p:sp>
            <p:nvSpPr>
              <p:cNvPr id="48521" name="AutoShape 1417">
                <a:extLst>
                  <a:ext uri="{FF2B5EF4-FFF2-40B4-BE49-F238E27FC236}">
                    <a16:creationId xmlns:a16="http://schemas.microsoft.com/office/drawing/2014/main" id="{DFAF3AF5-C0CC-4277-8B70-6CA39F68DE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75" y="7371"/>
                <a:ext cx="114" cy="6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gamma/>
                      <a:tint val="7372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22" name="AutoShape 1418">
                <a:extLst>
                  <a:ext uri="{FF2B5EF4-FFF2-40B4-BE49-F238E27FC236}">
                    <a16:creationId xmlns:a16="http://schemas.microsoft.com/office/drawing/2014/main" id="{AF4397EC-5397-4B6C-ABE9-D525220377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411"/>
                <a:ext cx="91" cy="22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23" name="Rectangle 1419">
                <a:extLst>
                  <a:ext uri="{FF2B5EF4-FFF2-40B4-BE49-F238E27FC236}">
                    <a16:creationId xmlns:a16="http://schemas.microsoft.com/office/drawing/2014/main" id="{84C69D29-AAED-4FB3-9381-195A34884D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379"/>
                <a:ext cx="91" cy="23"/>
              </a:xfrm>
              <a:prstGeom prst="rect">
                <a:avLst/>
              </a:prstGeom>
              <a:solidFill>
                <a:schemeClr val="bg1"/>
              </a:soli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8524" name="Group 1420">
              <a:extLst>
                <a:ext uri="{FF2B5EF4-FFF2-40B4-BE49-F238E27FC236}">
                  <a16:creationId xmlns:a16="http://schemas.microsoft.com/office/drawing/2014/main" id="{24352981-D60D-42AC-84A5-4B14DAA05A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301" y="8210"/>
              <a:ext cx="114" cy="68"/>
              <a:chOff x="7575" y="7371"/>
              <a:chExt cx="114" cy="68"/>
            </a:xfrm>
          </p:grpSpPr>
          <p:sp>
            <p:nvSpPr>
              <p:cNvPr id="48525" name="AutoShape 1421">
                <a:extLst>
                  <a:ext uri="{FF2B5EF4-FFF2-40B4-BE49-F238E27FC236}">
                    <a16:creationId xmlns:a16="http://schemas.microsoft.com/office/drawing/2014/main" id="{AD024436-A854-4F66-8FF2-E3833BD86C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75" y="7371"/>
                <a:ext cx="114" cy="6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gamma/>
                      <a:tint val="7372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26" name="AutoShape 1422">
                <a:extLst>
                  <a:ext uri="{FF2B5EF4-FFF2-40B4-BE49-F238E27FC236}">
                    <a16:creationId xmlns:a16="http://schemas.microsoft.com/office/drawing/2014/main" id="{3F004B67-2FC5-464C-A9DF-066882D759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411"/>
                <a:ext cx="91" cy="22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27" name="Rectangle 1423">
                <a:extLst>
                  <a:ext uri="{FF2B5EF4-FFF2-40B4-BE49-F238E27FC236}">
                    <a16:creationId xmlns:a16="http://schemas.microsoft.com/office/drawing/2014/main" id="{8ADBA108-005D-4996-82B9-66E8D7395A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379"/>
                <a:ext cx="91" cy="23"/>
              </a:xfrm>
              <a:prstGeom prst="rect">
                <a:avLst/>
              </a:prstGeom>
              <a:solidFill>
                <a:schemeClr val="bg1"/>
              </a:soli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8528" name="Group 1424">
            <a:extLst>
              <a:ext uri="{FF2B5EF4-FFF2-40B4-BE49-F238E27FC236}">
                <a16:creationId xmlns:a16="http://schemas.microsoft.com/office/drawing/2014/main" id="{966CD097-6006-4353-A209-F13A6FF7C683}"/>
              </a:ext>
            </a:extLst>
          </p:cNvPr>
          <p:cNvGrpSpPr>
            <a:grpSpLocks/>
          </p:cNvGrpSpPr>
          <p:nvPr/>
        </p:nvGrpSpPr>
        <p:grpSpPr bwMode="auto">
          <a:xfrm>
            <a:off x="2865438" y="1196975"/>
            <a:ext cx="457200" cy="1219200"/>
            <a:chOff x="7825" y="7349"/>
            <a:chExt cx="340" cy="907"/>
          </a:xfrm>
        </p:grpSpPr>
        <p:sp>
          <p:nvSpPr>
            <p:cNvPr id="48529" name="Rectangle 1425">
              <a:extLst>
                <a:ext uri="{FF2B5EF4-FFF2-40B4-BE49-F238E27FC236}">
                  <a16:creationId xmlns:a16="http://schemas.microsoft.com/office/drawing/2014/main" id="{0C8E21BA-E393-4D6E-9F87-56AF11BCBD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25" y="7349"/>
              <a:ext cx="340" cy="907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530" name="Rectangle 1426">
              <a:extLst>
                <a:ext uri="{FF2B5EF4-FFF2-40B4-BE49-F238E27FC236}">
                  <a16:creationId xmlns:a16="http://schemas.microsoft.com/office/drawing/2014/main" id="{87279EAE-826D-4D08-B7C9-19B2E07482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7" y="7643"/>
              <a:ext cx="295" cy="272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531" name="Rectangle 1427">
              <a:extLst>
                <a:ext uri="{FF2B5EF4-FFF2-40B4-BE49-F238E27FC236}">
                  <a16:creationId xmlns:a16="http://schemas.microsoft.com/office/drawing/2014/main" id="{56EB21BF-2F10-4CF7-AFB2-BDB4AD494D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7" y="7371"/>
              <a:ext cx="295" cy="272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8532" name="Group 1428">
              <a:extLst>
                <a:ext uri="{FF2B5EF4-FFF2-40B4-BE49-F238E27FC236}">
                  <a16:creationId xmlns:a16="http://schemas.microsoft.com/office/drawing/2014/main" id="{0C722736-1773-4F26-8CAB-6E841D4D46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42" y="7352"/>
              <a:ext cx="15" cy="15"/>
              <a:chOff x="5466" y="8664"/>
              <a:chExt cx="227" cy="227"/>
            </a:xfrm>
          </p:grpSpPr>
          <p:sp>
            <p:nvSpPr>
              <p:cNvPr id="48533" name="Oval 1429">
                <a:extLst>
                  <a:ext uri="{FF2B5EF4-FFF2-40B4-BE49-F238E27FC236}">
                    <a16:creationId xmlns:a16="http://schemas.microsoft.com/office/drawing/2014/main" id="{8FDAFF0B-9B32-4ECB-8342-5AA70ABD83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8664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25490"/>
                      <a:invGamma/>
                    </a:srgbClr>
                  </a:gs>
                  <a:gs pos="100000">
                    <a:srgbClr val="B2B2B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34" name="Oval 1430">
                <a:extLst>
                  <a:ext uri="{FF2B5EF4-FFF2-40B4-BE49-F238E27FC236}">
                    <a16:creationId xmlns:a16="http://schemas.microsoft.com/office/drawing/2014/main" id="{631A28E2-F4B1-495D-8A70-9C9F228F55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9" y="8687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5490"/>
                      <a:invGamma/>
                    </a:srgb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35" name="Oval 1431">
                <a:extLst>
                  <a:ext uri="{FF2B5EF4-FFF2-40B4-BE49-F238E27FC236}">
                    <a16:creationId xmlns:a16="http://schemas.microsoft.com/office/drawing/2014/main" id="{15846F81-1E11-4111-BA6F-51CED6EFBD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5" y="873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85882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36" name="Rectangle 1432">
                <a:extLst>
                  <a:ext uri="{FF2B5EF4-FFF2-40B4-BE49-F238E27FC236}">
                    <a16:creationId xmlns:a16="http://schemas.microsoft.com/office/drawing/2014/main" id="{7792AD2E-BB05-45F5-9C4D-158D3225F9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5" y="8733"/>
                <a:ext cx="10" cy="90"/>
              </a:xfrm>
              <a:prstGeom prst="rect">
                <a:avLst/>
              </a:pr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8537" name="Group 1433">
              <a:extLst>
                <a:ext uri="{FF2B5EF4-FFF2-40B4-BE49-F238E27FC236}">
                  <a16:creationId xmlns:a16="http://schemas.microsoft.com/office/drawing/2014/main" id="{47718C47-6564-4B7A-B4E7-9EFDDA5EA4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938" y="7394"/>
              <a:ext cx="114" cy="68"/>
              <a:chOff x="7575" y="7371"/>
              <a:chExt cx="114" cy="68"/>
            </a:xfrm>
          </p:grpSpPr>
          <p:sp>
            <p:nvSpPr>
              <p:cNvPr id="48538" name="AutoShape 1434">
                <a:extLst>
                  <a:ext uri="{FF2B5EF4-FFF2-40B4-BE49-F238E27FC236}">
                    <a16:creationId xmlns:a16="http://schemas.microsoft.com/office/drawing/2014/main" id="{D36B7457-AD89-4236-92C7-3FAF82D6EC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75" y="7371"/>
                <a:ext cx="114" cy="6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gamma/>
                      <a:tint val="7372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39" name="AutoShape 1435">
                <a:extLst>
                  <a:ext uri="{FF2B5EF4-FFF2-40B4-BE49-F238E27FC236}">
                    <a16:creationId xmlns:a16="http://schemas.microsoft.com/office/drawing/2014/main" id="{9CC36081-6587-4437-9319-839F47D5D8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411"/>
                <a:ext cx="91" cy="22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40" name="Rectangle 1436">
                <a:extLst>
                  <a:ext uri="{FF2B5EF4-FFF2-40B4-BE49-F238E27FC236}">
                    <a16:creationId xmlns:a16="http://schemas.microsoft.com/office/drawing/2014/main" id="{69E274CC-D361-4D2E-9D03-01E5515E75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379"/>
                <a:ext cx="91" cy="23"/>
              </a:xfrm>
              <a:prstGeom prst="rect">
                <a:avLst/>
              </a:prstGeom>
              <a:solidFill>
                <a:schemeClr val="bg1"/>
              </a:soli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8541" name="Group 1437">
              <a:extLst>
                <a:ext uri="{FF2B5EF4-FFF2-40B4-BE49-F238E27FC236}">
                  <a16:creationId xmlns:a16="http://schemas.microsoft.com/office/drawing/2014/main" id="{328B6FA6-67A7-4F1C-8181-1DC2D36ECD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938" y="7666"/>
              <a:ext cx="114" cy="68"/>
              <a:chOff x="7575" y="7371"/>
              <a:chExt cx="114" cy="68"/>
            </a:xfrm>
          </p:grpSpPr>
          <p:sp>
            <p:nvSpPr>
              <p:cNvPr id="48542" name="AutoShape 1438">
                <a:extLst>
                  <a:ext uri="{FF2B5EF4-FFF2-40B4-BE49-F238E27FC236}">
                    <a16:creationId xmlns:a16="http://schemas.microsoft.com/office/drawing/2014/main" id="{9B2FC751-7275-4ADD-837C-91E5553342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75" y="7371"/>
                <a:ext cx="114" cy="6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gamma/>
                      <a:tint val="7372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43" name="AutoShape 1439">
                <a:extLst>
                  <a:ext uri="{FF2B5EF4-FFF2-40B4-BE49-F238E27FC236}">
                    <a16:creationId xmlns:a16="http://schemas.microsoft.com/office/drawing/2014/main" id="{69ED071C-E24A-426C-B4FF-37611205E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411"/>
                <a:ext cx="91" cy="22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44" name="Rectangle 1440">
                <a:extLst>
                  <a:ext uri="{FF2B5EF4-FFF2-40B4-BE49-F238E27FC236}">
                    <a16:creationId xmlns:a16="http://schemas.microsoft.com/office/drawing/2014/main" id="{068C371D-3666-480B-A1EB-4F3A6DE334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379"/>
                <a:ext cx="91" cy="23"/>
              </a:xfrm>
              <a:prstGeom prst="rect">
                <a:avLst/>
              </a:prstGeom>
              <a:solidFill>
                <a:schemeClr val="bg1"/>
              </a:soli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8545" name="Rectangle 1441">
              <a:extLst>
                <a:ext uri="{FF2B5EF4-FFF2-40B4-BE49-F238E27FC236}">
                  <a16:creationId xmlns:a16="http://schemas.microsoft.com/office/drawing/2014/main" id="{791136AE-8319-4780-B5A1-A9B190897A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7" y="7915"/>
              <a:ext cx="295" cy="272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8546" name="Group 1442">
              <a:extLst>
                <a:ext uri="{FF2B5EF4-FFF2-40B4-BE49-F238E27FC236}">
                  <a16:creationId xmlns:a16="http://schemas.microsoft.com/office/drawing/2014/main" id="{6460569D-517E-4867-ABB9-50075CA5A0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938" y="7938"/>
              <a:ext cx="114" cy="68"/>
              <a:chOff x="7575" y="7371"/>
              <a:chExt cx="114" cy="68"/>
            </a:xfrm>
          </p:grpSpPr>
          <p:sp>
            <p:nvSpPr>
              <p:cNvPr id="48547" name="AutoShape 1443">
                <a:extLst>
                  <a:ext uri="{FF2B5EF4-FFF2-40B4-BE49-F238E27FC236}">
                    <a16:creationId xmlns:a16="http://schemas.microsoft.com/office/drawing/2014/main" id="{F9C77E00-AE63-46F2-9E36-4BC7AA822B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75" y="7371"/>
                <a:ext cx="114" cy="6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gamma/>
                      <a:tint val="7372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48" name="AutoShape 1444">
                <a:extLst>
                  <a:ext uri="{FF2B5EF4-FFF2-40B4-BE49-F238E27FC236}">
                    <a16:creationId xmlns:a16="http://schemas.microsoft.com/office/drawing/2014/main" id="{64B2322E-A58C-477F-B02C-F934DF77A9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411"/>
                <a:ext cx="91" cy="22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49" name="Rectangle 1445">
                <a:extLst>
                  <a:ext uri="{FF2B5EF4-FFF2-40B4-BE49-F238E27FC236}">
                    <a16:creationId xmlns:a16="http://schemas.microsoft.com/office/drawing/2014/main" id="{9D62FE0A-9464-4961-96FB-1161FBEF5D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379"/>
                <a:ext cx="91" cy="23"/>
              </a:xfrm>
              <a:prstGeom prst="rect">
                <a:avLst/>
              </a:prstGeom>
              <a:solidFill>
                <a:schemeClr val="bg1"/>
              </a:soli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8577" name="Group 1473">
            <a:extLst>
              <a:ext uri="{FF2B5EF4-FFF2-40B4-BE49-F238E27FC236}">
                <a16:creationId xmlns:a16="http://schemas.microsoft.com/office/drawing/2014/main" id="{3F9143CD-20A4-4FBA-98D1-CC7CE6770C67}"/>
              </a:ext>
            </a:extLst>
          </p:cNvPr>
          <p:cNvGrpSpPr>
            <a:grpSpLocks/>
          </p:cNvGrpSpPr>
          <p:nvPr/>
        </p:nvGrpSpPr>
        <p:grpSpPr bwMode="auto">
          <a:xfrm>
            <a:off x="6392863" y="908050"/>
            <a:ext cx="804862" cy="1503363"/>
            <a:chOff x="7462" y="7348"/>
            <a:chExt cx="340" cy="635"/>
          </a:xfrm>
        </p:grpSpPr>
        <p:sp>
          <p:nvSpPr>
            <p:cNvPr id="48578" name="Rectangle 1474">
              <a:extLst>
                <a:ext uri="{FF2B5EF4-FFF2-40B4-BE49-F238E27FC236}">
                  <a16:creationId xmlns:a16="http://schemas.microsoft.com/office/drawing/2014/main" id="{F5F0FDF2-609E-4E2E-BE82-418275E355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62" y="7348"/>
              <a:ext cx="340" cy="635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33725"/>
                    <a:invGamma/>
                  </a:scheme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579" name="Rectangle 1475">
              <a:extLst>
                <a:ext uri="{FF2B5EF4-FFF2-40B4-BE49-F238E27FC236}">
                  <a16:creationId xmlns:a16="http://schemas.microsoft.com/office/drawing/2014/main" id="{B883F14E-6E81-4BED-91E1-A6C394BBA0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4" y="7643"/>
              <a:ext cx="295" cy="272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33725"/>
                    <a:invGamma/>
                  </a:scheme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580" name="Rectangle 1476">
              <a:extLst>
                <a:ext uri="{FF2B5EF4-FFF2-40B4-BE49-F238E27FC236}">
                  <a16:creationId xmlns:a16="http://schemas.microsoft.com/office/drawing/2014/main" id="{11E0760D-8D92-44B2-A535-44C7889531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4" y="7370"/>
              <a:ext cx="295" cy="272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33725"/>
                    <a:invGamma/>
                  </a:schemeClr>
                </a:gs>
              </a:gsLst>
              <a:lin ang="18900000" scaled="1"/>
            </a:gradFill>
            <a:ln w="31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8581" name="Group 1477">
              <a:extLst>
                <a:ext uri="{FF2B5EF4-FFF2-40B4-BE49-F238E27FC236}">
                  <a16:creationId xmlns:a16="http://schemas.microsoft.com/office/drawing/2014/main" id="{20F544C0-7A8C-47EC-8AF1-A38F80943E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779" y="7351"/>
              <a:ext cx="15" cy="15"/>
              <a:chOff x="5466" y="8664"/>
              <a:chExt cx="227" cy="227"/>
            </a:xfrm>
          </p:grpSpPr>
          <p:sp>
            <p:nvSpPr>
              <p:cNvPr id="48582" name="Oval 1478">
                <a:extLst>
                  <a:ext uri="{FF2B5EF4-FFF2-40B4-BE49-F238E27FC236}">
                    <a16:creationId xmlns:a16="http://schemas.microsoft.com/office/drawing/2014/main" id="{8E128D42-1C4C-47C1-BA91-97E1B9A940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8664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25490"/>
                      <a:invGamma/>
                    </a:srgbClr>
                  </a:gs>
                  <a:gs pos="100000">
                    <a:srgbClr val="B2B2B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83" name="Oval 1479">
                <a:extLst>
                  <a:ext uri="{FF2B5EF4-FFF2-40B4-BE49-F238E27FC236}">
                    <a16:creationId xmlns:a16="http://schemas.microsoft.com/office/drawing/2014/main" id="{FD21EBAE-41AF-4FC7-9D0C-7FE3AF22BF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9" y="8687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tint val="25490"/>
                      <a:invGamma/>
                    </a:srgb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84" name="Oval 1480">
                <a:extLst>
                  <a:ext uri="{FF2B5EF4-FFF2-40B4-BE49-F238E27FC236}">
                    <a16:creationId xmlns:a16="http://schemas.microsoft.com/office/drawing/2014/main" id="{32CD291D-F49E-45B7-9E37-7472AAF35C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5" y="873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85882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85" name="Rectangle 1481">
                <a:extLst>
                  <a:ext uri="{FF2B5EF4-FFF2-40B4-BE49-F238E27FC236}">
                    <a16:creationId xmlns:a16="http://schemas.microsoft.com/office/drawing/2014/main" id="{BAE53291-1936-4938-ACD6-DD925696F1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5" y="8733"/>
                <a:ext cx="10" cy="90"/>
              </a:xfrm>
              <a:prstGeom prst="rect">
                <a:avLst/>
              </a:pr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8586" name="Group 1482">
              <a:extLst>
                <a:ext uri="{FF2B5EF4-FFF2-40B4-BE49-F238E27FC236}">
                  <a16:creationId xmlns:a16="http://schemas.microsoft.com/office/drawing/2014/main" id="{9835D54C-B755-45ED-8313-7983CE4D5B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75" y="7393"/>
              <a:ext cx="114" cy="68"/>
              <a:chOff x="7575" y="7371"/>
              <a:chExt cx="114" cy="68"/>
            </a:xfrm>
          </p:grpSpPr>
          <p:sp>
            <p:nvSpPr>
              <p:cNvPr id="48587" name="AutoShape 1483">
                <a:extLst>
                  <a:ext uri="{FF2B5EF4-FFF2-40B4-BE49-F238E27FC236}">
                    <a16:creationId xmlns:a16="http://schemas.microsoft.com/office/drawing/2014/main" id="{6CC8939F-ECBA-45A9-A3E0-B5C59076B3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75" y="7371"/>
                <a:ext cx="114" cy="6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gamma/>
                      <a:tint val="7372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88" name="AutoShape 1484">
                <a:extLst>
                  <a:ext uri="{FF2B5EF4-FFF2-40B4-BE49-F238E27FC236}">
                    <a16:creationId xmlns:a16="http://schemas.microsoft.com/office/drawing/2014/main" id="{80973153-BAC6-4377-9A6B-D3591E8D2A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411"/>
                <a:ext cx="91" cy="22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89" name="Rectangle 1485">
                <a:extLst>
                  <a:ext uri="{FF2B5EF4-FFF2-40B4-BE49-F238E27FC236}">
                    <a16:creationId xmlns:a16="http://schemas.microsoft.com/office/drawing/2014/main" id="{F99F53CE-B001-467B-8405-FDFDD1BE8B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379"/>
                <a:ext cx="91" cy="23"/>
              </a:xfrm>
              <a:prstGeom prst="rect">
                <a:avLst/>
              </a:prstGeom>
              <a:solidFill>
                <a:schemeClr val="bg1"/>
              </a:soli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8590" name="Group 1486">
              <a:extLst>
                <a:ext uri="{FF2B5EF4-FFF2-40B4-BE49-F238E27FC236}">
                  <a16:creationId xmlns:a16="http://schemas.microsoft.com/office/drawing/2014/main" id="{1E0D7F0F-0FF6-40CF-A394-922A4A3588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75" y="7666"/>
              <a:ext cx="114" cy="68"/>
              <a:chOff x="7575" y="7371"/>
              <a:chExt cx="114" cy="68"/>
            </a:xfrm>
          </p:grpSpPr>
          <p:sp>
            <p:nvSpPr>
              <p:cNvPr id="48591" name="AutoShape 1487">
                <a:extLst>
                  <a:ext uri="{FF2B5EF4-FFF2-40B4-BE49-F238E27FC236}">
                    <a16:creationId xmlns:a16="http://schemas.microsoft.com/office/drawing/2014/main" id="{6B47C688-5EA0-4880-A993-8B2209E119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75" y="7371"/>
                <a:ext cx="114" cy="6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gamma/>
                      <a:tint val="73725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92" name="AutoShape 1488">
                <a:extLst>
                  <a:ext uri="{FF2B5EF4-FFF2-40B4-BE49-F238E27FC236}">
                    <a16:creationId xmlns:a16="http://schemas.microsoft.com/office/drawing/2014/main" id="{3B2282D3-57F4-4F62-ACD5-6942EC4D68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411"/>
                <a:ext cx="91" cy="22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254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93" name="Rectangle 1489">
                <a:extLst>
                  <a:ext uri="{FF2B5EF4-FFF2-40B4-BE49-F238E27FC236}">
                    <a16:creationId xmlns:a16="http://schemas.microsoft.com/office/drawing/2014/main" id="{782D5971-EE7E-48EB-ADAB-0824FC3AC9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7379"/>
                <a:ext cx="91" cy="23"/>
              </a:xfrm>
              <a:prstGeom prst="rect">
                <a:avLst/>
              </a:prstGeom>
              <a:solidFill>
                <a:schemeClr val="bg1"/>
              </a:solidFill>
              <a:ln w="254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12574</TotalTime>
  <Words>94</Words>
  <Application>Microsoft Office PowerPoint</Application>
  <PresentationFormat>A4 210 x 297 mm</PresentationFormat>
  <Paragraphs>64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Arial</vt:lpstr>
      <vt:lpstr>ＭＳ Ｐゴシック</vt:lpstr>
      <vt:lpstr>メイリオ</vt:lpstr>
      <vt:lpstr>ＭＳ Ｐ明朝</vt:lpstr>
      <vt:lpstr>標準デザイン</vt:lpstr>
      <vt:lpstr>オフィス家具（収納）</vt:lpstr>
      <vt:lpstr>オフィス家具（収納）</vt:lpstr>
      <vt:lpstr>オフィス家具（収納）</vt:lpstr>
      <vt:lpstr>オフィス家具（収納）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pptxb82_オフィス収納家具のイラスト</dc:title>
  <dc:subject>pptxb82_オフィス収納家具のイラスト</dc:subject>
  <dc:creator>でじけろお</dc:creator>
  <cp:revision>2</cp:revision>
  <dcterms:created xsi:type="dcterms:W3CDTF">2010-10-12T01:13:58Z</dcterms:created>
  <dcterms:modified xsi:type="dcterms:W3CDTF">2019-10-12T21:28:28Z</dcterms:modified>
  <cp:version>2</cp:version>
</cp:coreProperties>
</file>